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47" r:id="rId5"/>
    <p:sldId id="257" r:id="rId6"/>
    <p:sldId id="269" r:id="rId7"/>
    <p:sldId id="261" r:id="rId8"/>
    <p:sldId id="302" r:id="rId9"/>
    <p:sldId id="305" r:id="rId10"/>
    <p:sldId id="295" r:id="rId11"/>
    <p:sldId id="341" r:id="rId12"/>
    <p:sldId id="306" r:id="rId13"/>
    <p:sldId id="307" r:id="rId14"/>
    <p:sldId id="308" r:id="rId15"/>
    <p:sldId id="296" r:id="rId16"/>
    <p:sldId id="342" r:id="rId17"/>
    <p:sldId id="310" r:id="rId18"/>
    <p:sldId id="311" r:id="rId19"/>
    <p:sldId id="312" r:id="rId20"/>
    <p:sldId id="298" r:id="rId21"/>
    <p:sldId id="343" r:id="rId22"/>
    <p:sldId id="314" r:id="rId23"/>
    <p:sldId id="315" r:id="rId24"/>
    <p:sldId id="317" r:id="rId25"/>
    <p:sldId id="316" r:id="rId26"/>
    <p:sldId id="299" r:id="rId27"/>
    <p:sldId id="344" r:id="rId28"/>
    <p:sldId id="319" r:id="rId29"/>
    <p:sldId id="320" r:id="rId30"/>
    <p:sldId id="321" r:id="rId31"/>
    <p:sldId id="322" r:id="rId32"/>
    <p:sldId id="300" r:id="rId33"/>
    <p:sldId id="345" r:id="rId34"/>
    <p:sldId id="324" r:id="rId35"/>
    <p:sldId id="325" r:id="rId36"/>
    <p:sldId id="326" r:id="rId37"/>
    <p:sldId id="327" r:id="rId38"/>
    <p:sldId id="301" r:id="rId39"/>
    <p:sldId id="346" r:id="rId40"/>
    <p:sldId id="330" r:id="rId41"/>
    <p:sldId id="331" r:id="rId42"/>
    <p:sldId id="333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94"/>
    <a:srgbClr val="022F48"/>
    <a:srgbClr val="454547"/>
    <a:srgbClr val="8ACFDA"/>
    <a:srgbClr val="CFCFCF"/>
    <a:srgbClr val="10314B"/>
    <a:srgbClr val="A0A0A0"/>
    <a:srgbClr val="F3F3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79DFE2-8372-4FE0-87AF-AB845A54C5A7}" v="43" dt="2025-12-10T22:01:59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46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l, Nikolai [BEFTG | Vorstand / Kommunikation]" userId="bc5114e5-492b-4524-9d8f-2754da7ad0f3" providerId="ADAL" clId="{7B84D713-1384-4603-83B8-FE8661A1D170}"/>
    <pc:docChg chg="custSel addSld modSld sldOrd">
      <pc:chgData name="Kimbel, Nikolai [BEFTG | Vorstand / Kommunikation]" userId="bc5114e5-492b-4524-9d8f-2754da7ad0f3" providerId="ADAL" clId="{7B84D713-1384-4603-83B8-FE8661A1D170}" dt="2025-12-10T22:01:59.491" v="42"/>
      <pc:docMkLst>
        <pc:docMk/>
      </pc:docMkLst>
      <pc:sldChg chg="modSp">
        <pc:chgData name="Kimbel, Nikolai [BEFTG | Vorstand / Kommunikation]" userId="bc5114e5-492b-4524-9d8f-2754da7ad0f3" providerId="ADAL" clId="{7B84D713-1384-4603-83B8-FE8661A1D170}" dt="2025-12-10T21:59:58.132" v="13"/>
        <pc:sldMkLst>
          <pc:docMk/>
          <pc:sldMk cId="2418587412" sldId="261"/>
        </pc:sldMkLst>
        <pc:spChg chg="mod">
          <ac:chgData name="Kimbel, Nikolai [BEFTG | Vorstand / Kommunikation]" userId="bc5114e5-492b-4524-9d8f-2754da7ad0f3" providerId="ADAL" clId="{7B84D713-1384-4603-83B8-FE8661A1D170}" dt="2025-12-10T21:59:58.132" v="13"/>
          <ac:spMkLst>
            <pc:docMk/>
            <pc:sldMk cId="2418587412" sldId="261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1:59:52.673" v="12"/>
        <pc:sldMkLst>
          <pc:docMk/>
          <pc:sldMk cId="3711154174" sldId="269"/>
        </pc:sldMkLst>
        <pc:spChg chg="mod">
          <ac:chgData name="Kimbel, Nikolai [BEFTG | Vorstand / Kommunikation]" userId="bc5114e5-492b-4524-9d8f-2754da7ad0f3" providerId="ADAL" clId="{7B84D713-1384-4603-83B8-FE8661A1D170}" dt="2025-12-10T21:59:52.673" v="12"/>
          <ac:spMkLst>
            <pc:docMk/>
            <pc:sldMk cId="3711154174" sldId="269"/>
            <ac:spMk id="35" creationId="{6A820C84-A41C-AFCE-1728-496A1904C2C9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01.911" v="14"/>
        <pc:sldMkLst>
          <pc:docMk/>
          <pc:sldMk cId="4021107539" sldId="302"/>
        </pc:sldMkLst>
        <pc:spChg chg="mod">
          <ac:chgData name="Kimbel, Nikolai [BEFTG | Vorstand / Kommunikation]" userId="bc5114e5-492b-4524-9d8f-2754da7ad0f3" providerId="ADAL" clId="{7B84D713-1384-4603-83B8-FE8661A1D170}" dt="2025-12-10T22:00:01.911" v="14"/>
          <ac:spMkLst>
            <pc:docMk/>
            <pc:sldMk cId="4021107539" sldId="302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04.744" v="15"/>
        <pc:sldMkLst>
          <pc:docMk/>
          <pc:sldMk cId="2111245832" sldId="305"/>
        </pc:sldMkLst>
        <pc:spChg chg="mod">
          <ac:chgData name="Kimbel, Nikolai [BEFTG | Vorstand / Kommunikation]" userId="bc5114e5-492b-4524-9d8f-2754da7ad0f3" providerId="ADAL" clId="{7B84D713-1384-4603-83B8-FE8661A1D170}" dt="2025-12-10T22:00:04.744" v="15"/>
          <ac:spMkLst>
            <pc:docMk/>
            <pc:sldMk cId="2111245832" sldId="305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16.649" v="17"/>
        <pc:sldMkLst>
          <pc:docMk/>
          <pc:sldMk cId="2943670799" sldId="306"/>
        </pc:sldMkLst>
        <pc:spChg chg="mod">
          <ac:chgData name="Kimbel, Nikolai [BEFTG | Vorstand / Kommunikation]" userId="bc5114e5-492b-4524-9d8f-2754da7ad0f3" providerId="ADAL" clId="{7B84D713-1384-4603-83B8-FE8661A1D170}" dt="2025-12-10T22:00:16.649" v="17"/>
          <ac:spMkLst>
            <pc:docMk/>
            <pc:sldMk cId="2943670799" sldId="306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21.319" v="18"/>
        <pc:sldMkLst>
          <pc:docMk/>
          <pc:sldMk cId="1965700267" sldId="307"/>
        </pc:sldMkLst>
        <pc:spChg chg="mod">
          <ac:chgData name="Kimbel, Nikolai [BEFTG | Vorstand / Kommunikation]" userId="bc5114e5-492b-4524-9d8f-2754da7ad0f3" providerId="ADAL" clId="{7B84D713-1384-4603-83B8-FE8661A1D170}" dt="2025-12-10T22:00:21.319" v="18"/>
          <ac:spMkLst>
            <pc:docMk/>
            <pc:sldMk cId="1965700267" sldId="307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24.366" v="19"/>
        <pc:sldMkLst>
          <pc:docMk/>
          <pc:sldMk cId="3898862563" sldId="308"/>
        </pc:sldMkLst>
        <pc:spChg chg="mod">
          <ac:chgData name="Kimbel, Nikolai [BEFTG | Vorstand / Kommunikation]" userId="bc5114e5-492b-4524-9d8f-2754da7ad0f3" providerId="ADAL" clId="{7B84D713-1384-4603-83B8-FE8661A1D170}" dt="2025-12-10T22:00:24.366" v="19"/>
          <ac:spMkLst>
            <pc:docMk/>
            <pc:sldMk cId="3898862563" sldId="308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32.969" v="21"/>
        <pc:sldMkLst>
          <pc:docMk/>
          <pc:sldMk cId="3888950844" sldId="310"/>
        </pc:sldMkLst>
        <pc:spChg chg="mod">
          <ac:chgData name="Kimbel, Nikolai [BEFTG | Vorstand / Kommunikation]" userId="bc5114e5-492b-4524-9d8f-2754da7ad0f3" providerId="ADAL" clId="{7B84D713-1384-4603-83B8-FE8661A1D170}" dt="2025-12-10T22:00:32.969" v="21"/>
          <ac:spMkLst>
            <pc:docMk/>
            <pc:sldMk cId="3888950844" sldId="310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37.182" v="22"/>
        <pc:sldMkLst>
          <pc:docMk/>
          <pc:sldMk cId="2296966849" sldId="311"/>
        </pc:sldMkLst>
        <pc:spChg chg="mod">
          <ac:chgData name="Kimbel, Nikolai [BEFTG | Vorstand / Kommunikation]" userId="bc5114e5-492b-4524-9d8f-2754da7ad0f3" providerId="ADAL" clId="{7B84D713-1384-4603-83B8-FE8661A1D170}" dt="2025-12-10T22:00:37.182" v="22"/>
          <ac:spMkLst>
            <pc:docMk/>
            <pc:sldMk cId="2296966849" sldId="311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40.225" v="23"/>
        <pc:sldMkLst>
          <pc:docMk/>
          <pc:sldMk cId="2323015936" sldId="312"/>
        </pc:sldMkLst>
        <pc:spChg chg="mod">
          <ac:chgData name="Kimbel, Nikolai [BEFTG | Vorstand / Kommunikation]" userId="bc5114e5-492b-4524-9d8f-2754da7ad0f3" providerId="ADAL" clId="{7B84D713-1384-4603-83B8-FE8661A1D170}" dt="2025-12-10T22:00:40.225" v="23"/>
          <ac:spMkLst>
            <pc:docMk/>
            <pc:sldMk cId="2323015936" sldId="312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48.400" v="25"/>
        <pc:sldMkLst>
          <pc:docMk/>
          <pc:sldMk cId="1561574780" sldId="314"/>
        </pc:sldMkLst>
        <pc:spChg chg="mod">
          <ac:chgData name="Kimbel, Nikolai [BEFTG | Vorstand / Kommunikation]" userId="bc5114e5-492b-4524-9d8f-2754da7ad0f3" providerId="ADAL" clId="{7B84D713-1384-4603-83B8-FE8661A1D170}" dt="2025-12-10T22:00:48.400" v="25"/>
          <ac:spMkLst>
            <pc:docMk/>
            <pc:sldMk cId="1561574780" sldId="314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51.884" v="26"/>
        <pc:sldMkLst>
          <pc:docMk/>
          <pc:sldMk cId="2605672105" sldId="315"/>
        </pc:sldMkLst>
        <pc:spChg chg="mod">
          <ac:chgData name="Kimbel, Nikolai [BEFTG | Vorstand / Kommunikation]" userId="bc5114e5-492b-4524-9d8f-2754da7ad0f3" providerId="ADAL" clId="{7B84D713-1384-4603-83B8-FE8661A1D170}" dt="2025-12-10T22:00:51.884" v="26"/>
          <ac:spMkLst>
            <pc:docMk/>
            <pc:sldMk cId="2605672105" sldId="315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02.864" v="28"/>
        <pc:sldMkLst>
          <pc:docMk/>
          <pc:sldMk cId="3404810548" sldId="316"/>
        </pc:sldMkLst>
        <pc:spChg chg="mod">
          <ac:chgData name="Kimbel, Nikolai [BEFTG | Vorstand / Kommunikation]" userId="bc5114e5-492b-4524-9d8f-2754da7ad0f3" providerId="ADAL" clId="{7B84D713-1384-4603-83B8-FE8661A1D170}" dt="2025-12-10T22:01:02.864" v="28"/>
          <ac:spMkLst>
            <pc:docMk/>
            <pc:sldMk cId="3404810548" sldId="316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58.448" v="27"/>
        <pc:sldMkLst>
          <pc:docMk/>
          <pc:sldMk cId="635710289" sldId="317"/>
        </pc:sldMkLst>
        <pc:spChg chg="mod">
          <ac:chgData name="Kimbel, Nikolai [BEFTG | Vorstand / Kommunikation]" userId="bc5114e5-492b-4524-9d8f-2754da7ad0f3" providerId="ADAL" clId="{7B84D713-1384-4603-83B8-FE8661A1D170}" dt="2025-12-10T22:00:58.448" v="27"/>
          <ac:spMkLst>
            <pc:docMk/>
            <pc:sldMk cId="635710289" sldId="317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10.006" v="30"/>
        <pc:sldMkLst>
          <pc:docMk/>
          <pc:sldMk cId="1094881044" sldId="319"/>
        </pc:sldMkLst>
        <pc:spChg chg="mod">
          <ac:chgData name="Kimbel, Nikolai [BEFTG | Vorstand / Kommunikation]" userId="bc5114e5-492b-4524-9d8f-2754da7ad0f3" providerId="ADAL" clId="{7B84D713-1384-4603-83B8-FE8661A1D170}" dt="2025-12-10T22:01:10.006" v="30"/>
          <ac:spMkLst>
            <pc:docMk/>
            <pc:sldMk cId="1094881044" sldId="319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14.587" v="31"/>
        <pc:sldMkLst>
          <pc:docMk/>
          <pc:sldMk cId="1281890808" sldId="320"/>
        </pc:sldMkLst>
        <pc:spChg chg="mod">
          <ac:chgData name="Kimbel, Nikolai [BEFTG | Vorstand / Kommunikation]" userId="bc5114e5-492b-4524-9d8f-2754da7ad0f3" providerId="ADAL" clId="{7B84D713-1384-4603-83B8-FE8661A1D170}" dt="2025-12-10T22:01:14.587" v="31"/>
          <ac:spMkLst>
            <pc:docMk/>
            <pc:sldMk cId="1281890808" sldId="320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17.662" v="32"/>
        <pc:sldMkLst>
          <pc:docMk/>
          <pc:sldMk cId="1231062376" sldId="321"/>
        </pc:sldMkLst>
        <pc:spChg chg="mod">
          <ac:chgData name="Kimbel, Nikolai [BEFTG | Vorstand / Kommunikation]" userId="bc5114e5-492b-4524-9d8f-2754da7ad0f3" providerId="ADAL" clId="{7B84D713-1384-4603-83B8-FE8661A1D170}" dt="2025-12-10T22:01:17.662" v="32"/>
          <ac:spMkLst>
            <pc:docMk/>
            <pc:sldMk cId="1231062376" sldId="321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22.413" v="33"/>
        <pc:sldMkLst>
          <pc:docMk/>
          <pc:sldMk cId="3155731402" sldId="322"/>
        </pc:sldMkLst>
        <pc:spChg chg="mod">
          <ac:chgData name="Kimbel, Nikolai [BEFTG | Vorstand / Kommunikation]" userId="bc5114e5-492b-4524-9d8f-2754da7ad0f3" providerId="ADAL" clId="{7B84D713-1384-4603-83B8-FE8661A1D170}" dt="2025-12-10T22:01:22.413" v="33"/>
          <ac:spMkLst>
            <pc:docMk/>
            <pc:sldMk cId="3155731402" sldId="322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31.147" v="35"/>
        <pc:sldMkLst>
          <pc:docMk/>
          <pc:sldMk cId="2154581169" sldId="324"/>
        </pc:sldMkLst>
        <pc:spChg chg="mod">
          <ac:chgData name="Kimbel, Nikolai [BEFTG | Vorstand / Kommunikation]" userId="bc5114e5-492b-4524-9d8f-2754da7ad0f3" providerId="ADAL" clId="{7B84D713-1384-4603-83B8-FE8661A1D170}" dt="2025-12-10T22:01:31.147" v="35"/>
          <ac:spMkLst>
            <pc:docMk/>
            <pc:sldMk cId="2154581169" sldId="324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34.200" v="36"/>
        <pc:sldMkLst>
          <pc:docMk/>
          <pc:sldMk cId="1921442194" sldId="325"/>
        </pc:sldMkLst>
        <pc:spChg chg="mod">
          <ac:chgData name="Kimbel, Nikolai [BEFTG | Vorstand / Kommunikation]" userId="bc5114e5-492b-4524-9d8f-2754da7ad0f3" providerId="ADAL" clId="{7B84D713-1384-4603-83B8-FE8661A1D170}" dt="2025-12-10T22:01:34.200" v="36"/>
          <ac:spMkLst>
            <pc:docMk/>
            <pc:sldMk cId="1921442194" sldId="325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38.456" v="37"/>
        <pc:sldMkLst>
          <pc:docMk/>
          <pc:sldMk cId="2089611725" sldId="326"/>
        </pc:sldMkLst>
        <pc:spChg chg="mod">
          <ac:chgData name="Kimbel, Nikolai [BEFTG | Vorstand / Kommunikation]" userId="bc5114e5-492b-4524-9d8f-2754da7ad0f3" providerId="ADAL" clId="{7B84D713-1384-4603-83B8-FE8661A1D170}" dt="2025-12-10T22:01:38.456" v="37"/>
          <ac:spMkLst>
            <pc:docMk/>
            <pc:sldMk cId="2089611725" sldId="326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43.739" v="38"/>
        <pc:sldMkLst>
          <pc:docMk/>
          <pc:sldMk cId="743010685" sldId="327"/>
        </pc:sldMkLst>
        <pc:spChg chg="mod">
          <ac:chgData name="Kimbel, Nikolai [BEFTG | Vorstand / Kommunikation]" userId="bc5114e5-492b-4524-9d8f-2754da7ad0f3" providerId="ADAL" clId="{7B84D713-1384-4603-83B8-FE8661A1D170}" dt="2025-12-10T22:01:43.739" v="38"/>
          <ac:spMkLst>
            <pc:docMk/>
            <pc:sldMk cId="743010685" sldId="327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52.336" v="40"/>
        <pc:sldMkLst>
          <pc:docMk/>
          <pc:sldMk cId="3079882356" sldId="330"/>
        </pc:sldMkLst>
        <pc:spChg chg="mod">
          <ac:chgData name="Kimbel, Nikolai [BEFTG | Vorstand / Kommunikation]" userId="bc5114e5-492b-4524-9d8f-2754da7ad0f3" providerId="ADAL" clId="{7B84D713-1384-4603-83B8-FE8661A1D170}" dt="2025-12-10T22:01:52.336" v="40"/>
          <ac:spMkLst>
            <pc:docMk/>
            <pc:sldMk cId="3079882356" sldId="330"/>
            <ac:spMk id="10" creationId="{3339A31D-CD60-98B7-DDF0-BFFA718A2205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55.460" v="41"/>
        <pc:sldMkLst>
          <pc:docMk/>
          <pc:sldMk cId="2321585693" sldId="331"/>
        </pc:sldMkLst>
        <pc:spChg chg="mod">
          <ac:chgData name="Kimbel, Nikolai [BEFTG | Vorstand / Kommunikation]" userId="bc5114e5-492b-4524-9d8f-2754da7ad0f3" providerId="ADAL" clId="{7B84D713-1384-4603-83B8-FE8661A1D170}" dt="2025-12-10T22:01:55.460" v="41"/>
          <ac:spMkLst>
            <pc:docMk/>
            <pc:sldMk cId="2321585693" sldId="331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59.491" v="42"/>
        <pc:sldMkLst>
          <pc:docMk/>
          <pc:sldMk cId="79397722" sldId="333"/>
        </pc:sldMkLst>
        <pc:spChg chg="mod">
          <ac:chgData name="Kimbel, Nikolai [BEFTG | Vorstand / Kommunikation]" userId="bc5114e5-492b-4524-9d8f-2754da7ad0f3" providerId="ADAL" clId="{7B84D713-1384-4603-83B8-FE8661A1D170}" dt="2025-12-10T22:01:59.491" v="42"/>
          <ac:spMkLst>
            <pc:docMk/>
            <pc:sldMk cId="79397722" sldId="333"/>
            <ac:spMk id="5" creationId="{2E47A18E-82E3-3AC7-70C6-61E981D5517E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13.197" v="16"/>
        <pc:sldMkLst>
          <pc:docMk/>
          <pc:sldMk cId="1852006328" sldId="341"/>
        </pc:sldMkLst>
        <pc:spChg chg="mod">
          <ac:chgData name="Kimbel, Nikolai [BEFTG | Vorstand / Kommunikation]" userId="bc5114e5-492b-4524-9d8f-2754da7ad0f3" providerId="ADAL" clId="{7B84D713-1384-4603-83B8-FE8661A1D170}" dt="2025-12-10T22:00:13.197" v="16"/>
          <ac:spMkLst>
            <pc:docMk/>
            <pc:sldMk cId="1852006328" sldId="341"/>
            <ac:spMk id="35" creationId="{2D84478A-B053-D995-0329-C4E4CA136767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28.755" v="20"/>
        <pc:sldMkLst>
          <pc:docMk/>
          <pc:sldMk cId="1980438507" sldId="342"/>
        </pc:sldMkLst>
        <pc:spChg chg="mod">
          <ac:chgData name="Kimbel, Nikolai [BEFTG | Vorstand / Kommunikation]" userId="bc5114e5-492b-4524-9d8f-2754da7ad0f3" providerId="ADAL" clId="{7B84D713-1384-4603-83B8-FE8661A1D170}" dt="2025-12-10T22:00:28.755" v="20"/>
          <ac:spMkLst>
            <pc:docMk/>
            <pc:sldMk cId="1980438507" sldId="342"/>
            <ac:spMk id="35" creationId="{578C1468-7679-37CE-C167-FCF2668E8CEF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0:44.491" v="24"/>
        <pc:sldMkLst>
          <pc:docMk/>
          <pc:sldMk cId="2998544937" sldId="343"/>
        </pc:sldMkLst>
        <pc:spChg chg="mod">
          <ac:chgData name="Kimbel, Nikolai [BEFTG | Vorstand / Kommunikation]" userId="bc5114e5-492b-4524-9d8f-2754da7ad0f3" providerId="ADAL" clId="{7B84D713-1384-4603-83B8-FE8661A1D170}" dt="2025-12-10T22:00:44.491" v="24"/>
          <ac:spMkLst>
            <pc:docMk/>
            <pc:sldMk cId="2998544937" sldId="343"/>
            <ac:spMk id="35" creationId="{E9F57A43-BD77-D154-D727-04E6C9D06C27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06.615" v="29"/>
        <pc:sldMkLst>
          <pc:docMk/>
          <pc:sldMk cId="3095254741" sldId="344"/>
        </pc:sldMkLst>
        <pc:spChg chg="mod">
          <ac:chgData name="Kimbel, Nikolai [BEFTG | Vorstand / Kommunikation]" userId="bc5114e5-492b-4524-9d8f-2754da7ad0f3" providerId="ADAL" clId="{7B84D713-1384-4603-83B8-FE8661A1D170}" dt="2025-12-10T22:01:06.615" v="29"/>
          <ac:spMkLst>
            <pc:docMk/>
            <pc:sldMk cId="3095254741" sldId="344"/>
            <ac:spMk id="35" creationId="{1388A83A-EA4F-6275-C9CB-3F35C1D0DD18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27.210" v="34"/>
        <pc:sldMkLst>
          <pc:docMk/>
          <pc:sldMk cId="2307710353" sldId="345"/>
        </pc:sldMkLst>
        <pc:spChg chg="mod">
          <ac:chgData name="Kimbel, Nikolai [BEFTG | Vorstand / Kommunikation]" userId="bc5114e5-492b-4524-9d8f-2754da7ad0f3" providerId="ADAL" clId="{7B84D713-1384-4603-83B8-FE8661A1D170}" dt="2025-12-10T22:01:27.210" v="34"/>
          <ac:spMkLst>
            <pc:docMk/>
            <pc:sldMk cId="2307710353" sldId="345"/>
            <ac:spMk id="35" creationId="{95CAA4CD-4673-8C53-447E-6A71F965910C}"/>
          </ac:spMkLst>
        </pc:spChg>
      </pc:sldChg>
      <pc:sldChg chg="modSp">
        <pc:chgData name="Kimbel, Nikolai [BEFTG | Vorstand / Kommunikation]" userId="bc5114e5-492b-4524-9d8f-2754da7ad0f3" providerId="ADAL" clId="{7B84D713-1384-4603-83B8-FE8661A1D170}" dt="2025-12-10T22:01:48.854" v="39"/>
        <pc:sldMkLst>
          <pc:docMk/>
          <pc:sldMk cId="4113656765" sldId="346"/>
        </pc:sldMkLst>
        <pc:spChg chg="mod">
          <ac:chgData name="Kimbel, Nikolai [BEFTG | Vorstand / Kommunikation]" userId="bc5114e5-492b-4524-9d8f-2754da7ad0f3" providerId="ADAL" clId="{7B84D713-1384-4603-83B8-FE8661A1D170}" dt="2025-12-10T22:01:48.854" v="39"/>
          <ac:spMkLst>
            <pc:docMk/>
            <pc:sldMk cId="4113656765" sldId="346"/>
            <ac:spMk id="35" creationId="{39C5A9B9-1083-1123-CB53-E0B5DE765212}"/>
          </ac:spMkLst>
        </pc:spChg>
      </pc:sldChg>
      <pc:sldChg chg="delSp modSp add mod ord">
        <pc:chgData name="Kimbel, Nikolai [BEFTG | Vorstand / Kommunikation]" userId="bc5114e5-492b-4524-9d8f-2754da7ad0f3" providerId="ADAL" clId="{7B84D713-1384-4603-83B8-FE8661A1D170}" dt="2025-12-10T21:59:46.855" v="11" actId="20577"/>
        <pc:sldMkLst>
          <pc:docMk/>
          <pc:sldMk cId="2931093146" sldId="347"/>
        </pc:sldMkLst>
        <pc:spChg chg="del">
          <ac:chgData name="Kimbel, Nikolai [BEFTG | Vorstand / Kommunikation]" userId="bc5114e5-492b-4524-9d8f-2754da7ad0f3" providerId="ADAL" clId="{7B84D713-1384-4603-83B8-FE8661A1D170}" dt="2025-12-10T21:58:04.287" v="4" actId="478"/>
          <ac:spMkLst>
            <pc:docMk/>
            <pc:sldMk cId="2931093146" sldId="347"/>
            <ac:spMk id="7" creationId="{35811408-D68D-E7BE-54DE-C2886CE1497C}"/>
          </ac:spMkLst>
        </pc:spChg>
        <pc:spChg chg="mod">
          <ac:chgData name="Kimbel, Nikolai [BEFTG | Vorstand / Kommunikation]" userId="bc5114e5-492b-4524-9d8f-2754da7ad0f3" providerId="ADAL" clId="{7B84D713-1384-4603-83B8-FE8661A1D170}" dt="2025-12-10T21:59:46.855" v="11" actId="20577"/>
          <ac:spMkLst>
            <pc:docMk/>
            <pc:sldMk cId="2931093146" sldId="347"/>
            <ac:spMk id="35" creationId="{C31BEDAA-132C-846A-8E41-27AB78D8D709}"/>
          </ac:spMkLst>
        </pc:spChg>
        <pc:grpChg chg="del">
          <ac:chgData name="Kimbel, Nikolai [BEFTG | Vorstand / Kommunikation]" userId="bc5114e5-492b-4524-9d8f-2754da7ad0f3" providerId="ADAL" clId="{7B84D713-1384-4603-83B8-FE8661A1D170}" dt="2025-12-10T21:58:01.452" v="3" actId="478"/>
          <ac:grpSpMkLst>
            <pc:docMk/>
            <pc:sldMk cId="2931093146" sldId="347"/>
            <ac:grpSpMk id="82" creationId="{0618E83B-9935-F749-677E-6CE9E64EFF53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F9892-6E43-F9B9-1852-87FF8C119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C739A6-BFBF-61AF-C00F-CC4711A9F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32831C-1FAE-EAFB-8377-9EBE221B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F5692-41F1-D825-198F-E9B7B1D6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AF9AB-EE1B-D0CD-9317-FE64066F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5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22697-3E3B-7D34-172C-83779E3C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583598-C015-BB52-B74F-93D3120A6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88F493-B1DE-B8F7-14DF-40DB6ADD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0BA7BE-0CA3-6AB1-BE79-4B272261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8F6D7E-D188-EC02-5016-0CB4BECF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2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872D04-6295-B4BC-C01B-7F1A2A1B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A627CD-DD02-FFB5-0DE1-406265637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B05876-3B1D-936B-95AD-577B0204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DE511E-D06B-95F7-BA41-C6AC9135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3A0F31-E4B2-F66A-3AD5-FF830188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50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B5752-E522-AAF0-890D-ACA514F4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B9D6A-DB14-AFBA-26DF-664D5B853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4D766A-F428-6462-A3E4-A8CFA1D0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11FB4-D57E-B7DC-15E1-E4B3D49C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D37C5-1F96-AD78-920B-771BF79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2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5035D-6DFA-4398-DF08-56FD9B08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42D0C5-2BB9-7FA3-8B45-1D5ACFA53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106375-0F7B-D6BA-12BA-DED2EFE4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253D25-C314-4F62-82A5-C79BB470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34A11-1603-303D-1F84-E080D7A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7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42C51-77F5-9A9B-1B4A-BC495988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DEDBEC-F496-E2CA-B5E4-1AAC43D79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52586A-D103-E047-45ED-D638A3524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38048A-CEA8-1405-D2B3-87CB1A6F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F00E25-5312-3F03-5516-4D081113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266FA8-DE2D-DCCC-C0C7-A4977E91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43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A6A13-D98B-4C41-EB77-A68384FC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84BCE0-08A5-983B-84BB-81064B9F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AE440F-4B65-A350-107C-5C620FD77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DE322C-A333-2ED9-C2DA-4401C1F33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5529F83-431A-C0F1-068C-8C9BD7687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2FB316E-A2F2-E926-7853-3697B559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C61CC0-310C-5D23-3295-4B35F6C4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BBE545-7841-0535-EEE3-5887CC9C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98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E3383-607E-BA40-17C2-22FB5C0C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65CD1E-77E0-0719-8562-12F8EF29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8C63BC-6F59-B8DF-9988-9BC1BA0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9CF89-D71E-C5E8-F1C6-D3AEE3E2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17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04FC85-FEC1-4402-01B5-20F18CF9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5EF043-B09A-DC53-6F35-BF1863E7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7F56D8-259B-5781-E3F1-54A1819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2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6075-7964-0DA8-EAFA-9CE6AECF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0D038-1114-7D0D-FDF9-F22E4C5B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D7AC92-7168-3045-A1CF-89DE5CE5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02BECB-64EF-935A-69B5-F54DB2FF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08493A-E174-1D36-C6DD-9A1E2F4F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C3900-12E0-D619-C414-494714D7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75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05EC2-071C-AC30-EC3E-F2FE9968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068C7BC-FFDE-5C01-0CDB-D2B2CEC21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4B9E0D-D2EF-B4A5-D74A-D309420EC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5ECCF7-4228-7E2B-61A1-DC885E11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968535-A7A3-A755-6DB6-751C66E7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DFFA27-388F-315B-D020-DB773E6A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4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68DA77-266E-0413-D53D-D60E5C63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C936B2-C2EB-E7E0-7330-EBD785A6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063E63-4C4B-5A94-F56E-91C7CC380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A034D-421C-97FD-5F84-3AF2ABEDF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FEF5F4-4479-1914-A9E9-1A0F6D35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A0969-1F48-2141-3839-0E89BDB1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109559A4-9D55-4C27-97A6-95D9F1B95D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38B2E643-CB40-778A-BF7B-A0DC86335B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58DCADFF-F264-BF08-5D5B-0CBDC5A669F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CE95FB54-B6A7-6D07-AFE0-24B60019CF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E04B987A-32B3-A312-A5F8-82777B5427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977DA87E-AE26-5496-451F-CAACF8D9E7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8773C79B-B835-E4D9-8E39-2235B7EF6AF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1E2C8073-965A-0375-91D3-C0648AD8935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6410AA85-ED60-A914-7C3E-04F4AD5C5D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1440F68A-B790-F1A0-6E38-F9596B0FC9B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A037751E-EBD0-62AC-3F60-2BA774EB39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AB16326-CB42-872E-5448-14E4CE1820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8114BDF-B070-DFD3-A776-CE48AA1E2D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B4131A9-4262-44D9-818F-8C0ED333B59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332E2F4-4032-9B88-43B8-E54092D76D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EFCCE2F-A7A7-288E-31ED-48652FF783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C31BEDAA-132C-846A-8E41-27AB78D8D7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EC064831-C175-3647-80D6-322B3BF5CF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F56E87C6-97F1-9CC7-A9EC-7B9C8C2F5B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</p:spTree>
    <p:extLst>
      <p:ext uri="{BB962C8B-B14F-4D97-AF65-F5344CB8AC3E}">
        <p14:creationId xmlns:p14="http://schemas.microsoft.com/office/powerpoint/2010/main" val="293109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Rabbin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okurken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anlamaya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çalışırken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açıklarken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Ruh’un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bize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yol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göstermesi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14:26).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Kalplerimizin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açık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konuşmasını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fark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edip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uymamız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17:11).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duyurmak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başkalarına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aktarmak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fırsatlar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6:19).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duyuru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güç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yetki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1:8).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Yazıların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çarpıtılmasına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yanlış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öğretilere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korunmamız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Petrus 3:16;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20:32).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cesaretle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savunabilmemiz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doğrularına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kalabilmemiz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6:19-20;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Romalılar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1:16).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Koşullar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ne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olursa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olsun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vaatlerine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sarsılmaz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duyabilmemiz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33:4). 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C42F5EAC-318F-B319-DEB1-04B400A993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Kutsal Kitap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7002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F5B71B93-C03C-5129-3EFB-0135E9E8D5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Kutsal Kitap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6256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5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A4E7-09EC-7EAD-B37F-52F5486B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06915071-15C3-C260-0DFD-E82216AAB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48D0A95E-9A69-9D43-A2EA-BDAE072AE9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7E2220AE-0F82-802F-6DE5-8FF0BC85579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5F3AB834-DEEF-763F-3CD8-6CBBC52A64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469EBB87-7875-F788-5B62-5D7C11D282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40706E37-406B-CE0D-D215-412DEF86799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9A566FC4-0894-8DBE-CD46-DEB0BC585DD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E54EF7EE-DDF6-BF35-0795-241D9F4D07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4E0002F2-DBE9-74F5-4111-F909428FA3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A7E4373F-D28D-5B1F-D1C4-4DE2A7FC26B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70753BD7-7CD5-685A-327E-56367708B6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34AD473-C774-16C2-7C4F-41CBEE5C6BD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78E47E39-B3F8-5423-0E99-9985090D91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96A40905-A7F2-7C90-A36C-16050A726D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0929204A-BD27-E8B5-CE14-47CE304F39A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DDAD9BC9-E98E-78D5-3CDC-9460FBCCC2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578C1468-7679-37CE-C167-FCF2668E8C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523A351-BD78-26B9-6EEC-B74BFAB43F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98E2EB24-7EED-6663-DDC1-07CC7473F1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tr-T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Rabbin Topluluğu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40126794-AD0A-CE54-99C7-5A37B12B7E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DD2A305D-1C10-BD98-E495-8F4149982A8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0167579C-5EC2-D916-1FAE-F78D0D5136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42ACD103-20AD-BE32-9E58-CC05608318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4629F7F6-2ED6-9CA3-DEDE-804AB16918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550590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2458640"/>
            <a:ext cx="115505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İsa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Mesih’in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kurduğu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hiçbir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şeyin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yenemeyeceği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16:18)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Kilisenin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İsa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Mesih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aracılığıyla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kutsallaştırılması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5:26-27)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Yeni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mas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ı,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büyümesi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yayılması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1:8)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Topluluktaki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çeşitli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armağanlar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sayesinde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mümkün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12:4-6)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Manevî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pratik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alanlarda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özveriyle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sadakatle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kişiler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4:11-14)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İmanını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başkalarına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aktaran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tanıkları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13:7; 2. Timoteos 2:2)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Rabbin Topluluğu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95084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Aramızda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sevgi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alçakgönüllülük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bağışlama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merhamet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13:34; 1. Petrus 3:8).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Topluluğun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gerçekte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kutsallaşması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uzlaşma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tövbe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yenilenme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17:17;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12:14-15).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Topluluğun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görünür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tanıklığa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5:16;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Filipililer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2:15).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bölünmeler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yanlış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öğretilerden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Koloseliler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3:14;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20:32).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Sadakatle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özveriyle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edecek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çalışanlar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9:38).</a:t>
            </a:r>
            <a:endParaRPr lang="tr-TR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İman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bakımından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zayıf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düşen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yolunu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kaybeden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kardeşlerimiz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onlarla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ilgilenebilmemiz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Galatyalılar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6:1-2; Yakup 5:19-20).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Hasta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yaşlı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acı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çeken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kardeşlerimizin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teselli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şifa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bakımını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yaşayabilmeleri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(Yakup 5:14;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41:4).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genelinde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zulüm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gören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Hristiyanlar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8:3; 12:5-12; 2.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1:4).</a:t>
            </a:r>
            <a:endParaRPr lang="tr-TR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D9F45DCF-F777-8D81-1CAF-16931D918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Rabbin Topluluğu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96684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75331C13-67E1-E278-BD61-4D95C5F63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Rabbin Topluluğu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01593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F5DFB-EDEA-BA6C-065C-B2578571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9CC79A5C-5462-F4E5-3E09-7E21B6968D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C1F455E7-BE52-6CF3-D2AA-7FE1A21CB2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5AA307ED-66CD-4244-2258-14618913C14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744EEF8C-EC99-B7C5-006A-22941C21CC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626CA067-2118-F0F9-27E3-5816EB02083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49F18A2-E60A-7A8A-7A1D-61D6F97D14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33E93CF6-344C-F0BC-723C-FD3D0821B0E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4BB2ED11-78BA-016E-E2B2-0895442F5F3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5F210A5F-AF7B-6984-BF66-98307A2D566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2EB030FE-827B-1CB1-A869-67F5CEE733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DB8358D6-347E-18E3-A6E0-9FC6FEB1FA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A97D5217-4CDA-CF42-A5D8-14409B7694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E672755-D7AC-1881-3429-914168F43E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112AB188-F7A8-38D7-49D0-292E1C56D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46F9DF90-BC85-CB3D-61C8-D40201E594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360DC907-2C9E-C08D-F15B-A3528C94EA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E9F57A43-BD77-D154-D727-04E6C9D06C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5F984CAF-235B-DAE3-1782-2E4E9F9F9D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EDCF5387-F171-F306-3527-4FDA8CFEE4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Evilik ve Aile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5AA1510E-A36A-53F1-7D09-8692EBBB38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673995B0-1398-73A8-7AFB-37111C0E2B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935D4094-C072-CA61-2F91-4393FF54F4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CB24DF6C-62B3-5D6C-F989-77BC2471DED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5038B631-43C6-16F0-68FD-E18225D9A29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54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58640"/>
            <a:ext cx="113871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Evliliğin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armağanı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Yaratılış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2:18;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127:3).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Hristiyan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sevgi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dolu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ortam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bulunmasına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5:33;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6:1-4).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Hristiyan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eğitiminin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temeli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Yasa’nın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Tekrarı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6:7; 2. Timoteos 3:15).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Topluluğun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üzerinde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etkiye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10:24-25;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Koloseliler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3:16).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Evilik ve Aile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5747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5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Evlilik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yaşamının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Kitap’taki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değer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ilkelere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göre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şekillenmesi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5:21-33; 1. Petrus 3:1-4;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Koloseliler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3:18-21).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Boşanmalardan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yıpranmış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evliliklerin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iyileşmesi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Malaki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2:16; Markos 10:9).</a:t>
            </a:r>
            <a:b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Erkeklerin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kadınların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babaların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annelerin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onlara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verdiği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çağrıyı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sorumluluğu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sadakatle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yaşamaları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Yeşu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24:15).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ölçülerine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göre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yetiştirilmesi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gençlerin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kararlı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Mesih’in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ardından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gitmesi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Süleyman’ın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Özdeyişleri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22:6;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78:1-6;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119:9; Daniel 1:8;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Efesliler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6:4).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medya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dünyevî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etkilere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karşı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bilinçli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tutum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geliştirilebilmesi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Filipililer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4:8; 1.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2:15-17).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Nesiller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arasında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iyi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kurulabilmesi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(Titus 2).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FCA07B16-C655-9969-CD9B-478352C9C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Evilik ve Aile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67210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seçiminin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yönlendirmesiyle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eşlerin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uyumlu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Süleyman’ın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Özdeyişleri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3:5-6; 2.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6:14).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İstenmeyen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çocuksuzluk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hastalık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engellilik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işsizlik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özel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zorluklar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evlilikler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İman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etmeyen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üyelerinin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kavuşmaları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Tek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başına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yetiştiren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anneler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babalar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Dullar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yetimler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bekâr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kalmış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kişiler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(Yakup 1:27;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68:6).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2DAE4F1C-EDB9-34CF-B675-C7D4B1D273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Evilik ve Aile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71028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E67EDB5A-4A5A-3ABF-E022-E485DA150D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Evilik ve Aile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81054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0F80A-09A7-8AD1-3E8A-06F413896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72E403AB-D373-D970-2555-F7929BB23E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4420CBAD-1A55-2A3D-6C5C-2CFDD2A6E8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DCF6C5E1-F632-D398-CAF2-24CA12BCE8E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5C7097E8-9C72-D358-5391-7B2CA7C7C7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354D814F-6127-D4BD-0228-9CD3050D2F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9EC8382-4E39-BC27-23ED-507D9782C1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619D3C2F-91D1-8BD5-7629-66BB2633F2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CDF33055-46D8-CE6B-DEDC-8257FD94F5A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FC4477DF-0F5A-89A6-C48F-D1FE89EEC81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CBA35F3B-35D3-8F29-CFC6-07277C294AE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D23F69B-1CD8-D6FB-7E7D-5901944169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E2F9BBD5-CA7F-A4B2-3C8C-E34821F25C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3EE06F3-5A65-6631-9B5D-393F2F5A4EE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4EBD069-F194-A494-612F-E9E8196594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C3B69B41-32EC-72BC-E7A2-DCB41B933B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A32E7735-56D3-0FE9-D94C-BED0C52B48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1388A83A-EA4F-6275-C9CB-3F35C1D0DD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798A141-4FA0-1FF5-1DA1-31AB3B668E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927282C3-A3B8-475E-1A7A-241366554C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genelindeki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289FA2CA-635C-05D0-F157-9799CB1D99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8E9BA24-7F16-C6E8-9EC5-C64E20E092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E34EFAFD-07F7-2CD6-2BFD-F4C3A0A37F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E5768554-0C23-0750-BF49-EED791CDF4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6BD51C71-3627-8D54-B28D-AAF65EB9EF9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2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Ülkemizdeki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refah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barış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inanç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özgürlüğü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 Timoteos 2:1-2; Matta 6:31-33).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Federal,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eyalet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yerel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yönetimlerde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görev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yapan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hükümet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siyasetçiler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Romalılar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13:1; Daniel 4:31-34).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Ülkemizdeki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sistemi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sosyal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imkânları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Savaş,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terör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felaketlerden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korunmuş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olmamız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genelindeki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8810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Barış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düşünce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özgürlüğü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inanç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özgürlüğü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Siyasetçilerimizin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kararlarında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bilgelik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sahibi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 Timoteos 2:1-3; Titus 3:1).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Yasalar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alanlarında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Hristiyan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değerlerinin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desteklenmesi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Yeremya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29:7).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Ekonomik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istikrar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insanların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ihtiyaçlarının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karşılanması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6:26).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Farklı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görüşlerine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insanlarla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bilgece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doğru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şekilde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ilişki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kurabilmemiz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B6A62C2E-9CDE-3438-EE26-8CA2957A10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6EC7FF75-AE84-01AF-E1FC-DF3FCF720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genelindeki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9080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ülkedeki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insanların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özellikle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sorumluluk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sahibi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olanların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tövbe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etmeleri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(2Chr 7,14)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kriz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savaş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bölgelerinde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barış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acı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çekenler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</a:t>
            </a:r>
            <a:r>
              <a:rPr lang="de-DE" sz="1600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46,1; </a:t>
            </a:r>
            <a:r>
              <a:rPr lang="de-DE" sz="16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16,33)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375CF6AF-607E-A417-9151-6D36823F8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643CAA2-EBBE-6D69-0113-E4CBF81D28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genelindeki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06237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6D8DD55D-D5E0-FB34-71B8-09C1366785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D4658FEC-EB5D-AD27-EE85-7FF64E96BD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Ülkemiz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genelindeki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olaylar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73140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4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FC1DA4D2-FDF8-415C-561B-F3B3E27C70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F6CD5D44-6A00-8F96-2091-72A0068ADC5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Gün: 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Yılına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Bakış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BB5B2086-EB62-0CCA-6FDC-E97E313760F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1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ADC4-D82C-E2F2-4FA8-F5A077BFB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39ACEFFB-E5AA-838A-0FC4-3CC84DFD6A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4B4CC406-0EFA-30CF-19CC-20F8679D48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D2A58273-72F0-D7F9-33FB-0D1007712A5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095AE05E-AE4E-8F29-A850-CC9A95B65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A6F7CD82-08AC-5009-F074-A99D2C15ED5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5F202E30-9D07-E2BF-7825-CB4DB2E3BC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3F573FA5-47CF-66E2-D005-92231B61316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63C02251-4A2A-1430-1B66-FAA05F0DBB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B36A22E7-93DB-9E91-01E0-6B253E349B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01A778AE-72AB-2747-794E-4FD9FA22DF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7B39623B-97C2-5117-6B2A-83790954E1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A5A4646-1062-D6C9-8174-65C6754D28A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A9F0F789-EB6C-4106-2D8B-A57843730B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84A34DA4-B532-7774-7B54-EA6619D36BF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128D2F28-CA57-06A2-A133-21E21AE6B0A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DF5504A9-12EA-1384-D2E8-C49B4E34B60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95CAA4CD-4673-8C53-447E-6A71F96591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669D150-8B72-4BCD-A10B-50BE1D91C5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1D0BD094-947D-53C5-A266-718E2C1FF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tr-T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Müjdeleme ve Misyon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FBD292C1-F945-0DF0-B82C-8260808D6E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713FC3E3-9014-AB6E-FA35-F81EAD7A5B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22695408-CF51-322F-7599-6B40DC1300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4208E5FE-E3CF-DA93-B197-28CD87AAA2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81DA68C6-B119-A6AC-CD54-C0CD7DF3F19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75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İsa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Mesih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aracılığıyla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herkese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sunulan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kurtuluş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 Petrus 1,3)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kiliselerimizin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misyonerlik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müjdevî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Müjde’yi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yurt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dışında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paylaşma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imkânları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28,19-20; 1. Timoteos 2,2-6)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egemenliği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özveriyle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tüm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çalışanlar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</a:t>
            </a:r>
            <a:r>
              <a:rPr lang="de-DE" sz="16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modern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yollar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aracılığıyla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çapında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insanlara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ulaşması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16,9-10)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Tanrı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birçok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kişiye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ulaşmış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meyve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</a:t>
            </a:r>
            <a:r>
              <a:rPr lang="de-DE" sz="16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3,6-7)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Müjdeleme ve Misyon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58116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Almanya’da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dünyada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daha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Kilise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(1Thess 1,6-8)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Hristiyanların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zulüm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gördüğü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ülkelerde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Müjde’nin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yayılması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zulüm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görenlerin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cesaretlendirilmesi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4,24-29)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topluluklarımızda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misyonerlik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güç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cesaret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7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</a:t>
            </a:r>
            <a:r>
              <a:rPr lang="de-DE" sz="17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33,11)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müjdecilerin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misyonerlerin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çağrılması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Romalılar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10,14-15; Matta 9,37-38)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Müjde’yi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paylaşırken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bilgelik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anlayış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sevgiyle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donatılmamız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8,34-35)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C8878AC1-04EE-6D84-6225-9B5041F1D6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4DBBAE6F-F797-85A2-F36A-6EFD90E698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Müjdeleme ve Misyon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44219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Almanya’da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uyanış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Koloseliler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4,3-4)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müjdeciler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misyonerler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aileleri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esenlik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(2Thess 3,3)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misyonerlerin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hizmetlerini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sadakatle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sürdürebilmeleri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maddi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ihtiyaçlarının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karşılanması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Filipililer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4,19)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çevremizde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İsa’yı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henüz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tanımayan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insanların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Müjde’yi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duyması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9,37-38; 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Lk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10,2)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443CC6FD-F70D-F5CB-1D9C-59AB13BBD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BF2609C3-0705-3A4D-742D-731B189F5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Müjdeleme ve Misyon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61172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98D39FB1-742F-6300-E12A-E942E98346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F65CBBD9-944D-DEAD-A9C3-1442DB5C75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Müjdeleme ve Misyon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0106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B529C-643E-F8E0-6985-F208E911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E8A82C2F-9103-C163-89AE-8048624127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AEA4AF79-465B-690A-A509-D647AB1887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7A9EB013-1B74-3440-D5A3-1B07DBC342B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1984D3C4-0D04-EDE2-2A07-5FA2E5FA0A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75B0C388-D760-6EC5-7CF5-61E36B902E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25F6250A-E570-E19C-7E1F-A49D40177B1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B4720026-71F8-292B-0180-7BD8B243EFE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77F15826-9F61-FE7E-4CFF-4D7E95D52E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9E68EB22-58B4-8C6B-FEDA-36CB2BE274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1B084EE8-5C0E-420D-2791-54507561AEB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B5E8D2C9-A42E-2400-4DBE-766F8639894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392D8CDA-4F12-20FC-D8C2-F1AB8EC278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D355B3A-608F-58F1-7F52-AF746B41D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274533B-CC6F-3EDA-70BA-7E1C6F5EA0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FB78E86-203D-99CA-B980-233669B78E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88BE7D1-6576-91F6-5B2B-799EB92CE79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39C5A9B9-1083-1123-CB53-E0B5DE7652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20F6CEC2-E23D-6FB2-D30B-3F99B46B53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E8E5F2FC-D72E-E959-77D2-8E09134987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tr-T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Mesih’in Tekrar Gelişi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D0F64DEE-2269-3850-F056-569E43667E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F3FA95C9-C3B3-42A2-3D66-6FB61DC363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B8E002C9-A447-A9A5-68C1-633670E642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02248346-F0A6-118D-5C4F-48B9A69EA32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1AF822AF-6461-B815-9ECE-879F29229AA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36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550777"/>
            <a:ext cx="11387108" cy="378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İsa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Mesih’in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yeniden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gelişine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dair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vaadine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bize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ebedî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bozulmaz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miras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İşleri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1,11; 1Thess 4,13-18; 1. Petrus 1,3-5)</a:t>
            </a:r>
            <a:b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geçtiğimiz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yıl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imanlarının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hedefi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göğe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kavuşan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kardeşlerimiz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diriliş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umudunun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canlılığı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Yuhanna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11,25-26)</a:t>
            </a:r>
            <a:b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sabrı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lütfu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zamanda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bize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yakın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olacağına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dair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verdiği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güvence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Petrus 3,9; Titus 2,11-14; Vahiy 1,17-18)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dünyasal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olandan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kurtuluş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bize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vaat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edilen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sonsuz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4,17-18; Vahiy 21,3-4)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000" kern="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Mesih’in Tekrar Gelişi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88235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Kilisenin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uyanık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sağlam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durması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(1Thess 5,1-11)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kutsallık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itaat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bilinçli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sürmemiz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12,14)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İsa’nın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dönüşüne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kadar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imanımızın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korunması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(1Thess 5,23)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acı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çekenlere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tesellisi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güçlendirmesi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yakınlığının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Korintoslular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1,3-4)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yaşamımız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hizmetimiz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aracılığıyla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egemenliği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bol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meyve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verilmesi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(Matta 25,21)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ABC770FA-C93A-E144-E863-3779926CFE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58C8674-F87E-0C4D-057C-6BCE3F981D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Mesih’in Tekrar Gelişi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58569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15C1083E-A4A8-E5C2-7C69-E9A58336FE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A6DD8AC8-9459-89E7-A585-032C577B5B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Mesih’in Tekrar Gelişi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  <a:endParaRPr lang="de-D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9772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r-TR" sz="2400" dirty="0"/>
              <a:t>Tanrı’nın</a:t>
            </a:r>
            <a:r>
              <a:rPr lang="de-DE" sz="2400" dirty="0"/>
              <a:t> </a:t>
            </a:r>
            <a:r>
              <a:rPr lang="de-DE" sz="2400" dirty="0" err="1"/>
              <a:t>kudreti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her </a:t>
            </a:r>
            <a:r>
              <a:rPr lang="de-DE" sz="2400" dirty="0" err="1"/>
              <a:t>yerde</a:t>
            </a:r>
            <a:r>
              <a:rPr lang="de-DE" sz="2400" dirty="0"/>
              <a:t> </a:t>
            </a:r>
            <a:r>
              <a:rPr lang="de-DE" sz="2400" dirty="0" err="1"/>
              <a:t>hazır</a:t>
            </a:r>
            <a:r>
              <a:rPr lang="de-DE" sz="2400" dirty="0"/>
              <a:t> </a:t>
            </a:r>
            <a:r>
              <a:rPr lang="de-DE" sz="2400" dirty="0" err="1"/>
              <a:t>oluşu</a:t>
            </a:r>
            <a:r>
              <a:rPr lang="de-DE" sz="2400" dirty="0"/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139,2-5; Mezm.104,1; 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73,25)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Geçen</a:t>
            </a:r>
            <a:r>
              <a:rPr lang="de-DE" sz="2400" dirty="0"/>
              <a:t> </a:t>
            </a:r>
            <a:r>
              <a:rPr lang="de-DE" sz="2400" dirty="0" err="1"/>
              <a:t>yılın</a:t>
            </a:r>
            <a:r>
              <a:rPr lang="de-DE" sz="2400" dirty="0"/>
              <a:t> </a:t>
            </a:r>
            <a:r>
              <a:rPr lang="de-DE" sz="2400" dirty="0" err="1"/>
              <a:t>ruhsal</a:t>
            </a:r>
            <a:r>
              <a:rPr lang="de-DE" sz="2400" dirty="0"/>
              <a:t> </a:t>
            </a:r>
            <a:r>
              <a:rPr lang="de-DE" sz="2400" dirty="0" err="1"/>
              <a:t>bereketleri</a:t>
            </a:r>
            <a:r>
              <a:rPr lang="tr-TR" sz="2400" dirty="0"/>
              <a:t> için</a:t>
            </a:r>
            <a:r>
              <a:rPr lang="de-DE" sz="2400" dirty="0"/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(Efes. 1,3; Efes. 5,20; 2.Pet. 1,3-4)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İman </a:t>
            </a:r>
            <a:r>
              <a:rPr lang="de-DE" sz="2400" dirty="0" err="1"/>
              <a:t>edenler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vaftizler</a:t>
            </a:r>
            <a:r>
              <a:rPr lang="tr-TR" sz="2400" dirty="0"/>
              <a:t> için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(Efes. 1,13; Rom. 8,30)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Günlük</a:t>
            </a:r>
            <a:r>
              <a:rPr lang="de-DE" sz="2400" dirty="0"/>
              <a:t> </a:t>
            </a:r>
            <a:r>
              <a:rPr lang="de-DE" sz="2400" dirty="0" err="1"/>
              <a:t>ekmek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maddi</a:t>
            </a:r>
            <a:r>
              <a:rPr lang="de-DE" sz="2400" dirty="0"/>
              <a:t> </a:t>
            </a:r>
            <a:r>
              <a:rPr lang="de-DE" sz="2400" dirty="0" err="1"/>
              <a:t>ihtiyaçların</a:t>
            </a:r>
            <a:r>
              <a:rPr lang="de-DE" sz="2400" dirty="0"/>
              <a:t> </a:t>
            </a:r>
            <a:r>
              <a:rPr lang="de-DE" sz="2400" dirty="0" err="1"/>
              <a:t>karşılanması</a:t>
            </a:r>
            <a:r>
              <a:rPr lang="tr-TR" sz="2400" dirty="0"/>
              <a:t> için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Yas.Tek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8,10; Mat. 6,26)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Hayatın</a:t>
            </a:r>
            <a:r>
              <a:rPr lang="de-DE" sz="2400" dirty="0"/>
              <a:t> her </a:t>
            </a:r>
            <a:r>
              <a:rPr lang="de-DE" sz="2400" dirty="0" err="1"/>
              <a:t>durumunda</a:t>
            </a:r>
            <a:r>
              <a:rPr lang="de-DE" sz="2400" dirty="0"/>
              <a:t> </a:t>
            </a:r>
            <a:r>
              <a:rPr lang="tr-TR" sz="2400" dirty="0"/>
              <a:t>Tanrı’nın</a:t>
            </a:r>
            <a:r>
              <a:rPr lang="de-DE" sz="2400" dirty="0"/>
              <a:t> </a:t>
            </a:r>
            <a:r>
              <a:rPr lang="de-DE" sz="2400" dirty="0" err="1"/>
              <a:t>koruması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rehberliği</a:t>
            </a:r>
            <a:r>
              <a:rPr lang="de-DE" sz="2400" dirty="0"/>
              <a:t> </a:t>
            </a:r>
            <a:r>
              <a:rPr lang="de-DE" sz="2400" dirty="0" err="1"/>
              <a:t>için</a:t>
            </a:r>
            <a:endParaRPr lang="de-DE" sz="24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İman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müjdeyi</a:t>
            </a:r>
            <a:r>
              <a:rPr lang="de-DE" sz="2400" dirty="0"/>
              <a:t> </a:t>
            </a:r>
            <a:r>
              <a:rPr lang="de-DE" sz="2400" dirty="0" err="1"/>
              <a:t>duyurma</a:t>
            </a:r>
            <a:r>
              <a:rPr lang="de-DE" sz="2400" dirty="0"/>
              <a:t> </a:t>
            </a:r>
            <a:r>
              <a:rPr lang="de-DE" sz="2400" dirty="0" err="1"/>
              <a:t>özgürlüğü</a:t>
            </a:r>
            <a:r>
              <a:rPr lang="de-DE" sz="2400" dirty="0"/>
              <a:t> </a:t>
            </a:r>
            <a:r>
              <a:rPr lang="de-DE" sz="2400" dirty="0" err="1"/>
              <a:t>için</a:t>
            </a:r>
            <a:r>
              <a:rPr lang="de-DE" sz="2400" dirty="0"/>
              <a:t> </a:t>
            </a:r>
            <a:endParaRPr lang="tr-TR" sz="2400" dirty="0"/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/>
              <a:t>Ülkedeki</a:t>
            </a:r>
            <a:r>
              <a:rPr lang="de-DE" sz="2400" dirty="0"/>
              <a:t> </a:t>
            </a:r>
            <a:r>
              <a:rPr lang="de-DE" sz="2400" dirty="0" err="1"/>
              <a:t>barış</a:t>
            </a:r>
            <a:r>
              <a:rPr lang="de-DE" sz="2400" dirty="0"/>
              <a:t> </a:t>
            </a:r>
            <a:r>
              <a:rPr lang="de-DE" sz="2400" dirty="0" err="1"/>
              <a:t>için</a:t>
            </a:r>
            <a:r>
              <a:rPr lang="tr-TR" sz="2400" dirty="0"/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(1.Tim. 2,1)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Zor </a:t>
            </a:r>
            <a:r>
              <a:rPr lang="de-DE" sz="2400" dirty="0" err="1"/>
              <a:t>zamanlarda</a:t>
            </a:r>
            <a:r>
              <a:rPr lang="de-DE" sz="2400" dirty="0"/>
              <a:t> </a:t>
            </a:r>
            <a:r>
              <a:rPr lang="de-DE" sz="2400" dirty="0" err="1"/>
              <a:t>bizi</a:t>
            </a:r>
            <a:r>
              <a:rPr lang="de-DE" sz="2400" dirty="0"/>
              <a:t> </a:t>
            </a:r>
            <a:r>
              <a:rPr lang="de-DE" sz="2400" dirty="0" err="1"/>
              <a:t>ayakta</a:t>
            </a:r>
            <a:r>
              <a:rPr lang="de-DE" sz="2400" dirty="0"/>
              <a:t> </a:t>
            </a:r>
            <a:r>
              <a:rPr lang="de-DE" sz="2400" dirty="0" err="1"/>
              <a:t>tutması</a:t>
            </a:r>
            <a:r>
              <a:rPr lang="de-DE" sz="2400" dirty="0"/>
              <a:t> </a:t>
            </a:r>
            <a:r>
              <a:rPr lang="de-DE" sz="2400" dirty="0" err="1"/>
              <a:t>ve</a:t>
            </a:r>
            <a:r>
              <a:rPr lang="de-DE" sz="2400" dirty="0"/>
              <a:t> </a:t>
            </a:r>
            <a:r>
              <a:rPr lang="de-DE" sz="2400" dirty="0" err="1"/>
              <a:t>taşıması</a:t>
            </a:r>
            <a:r>
              <a:rPr lang="de-DE" sz="2400" dirty="0"/>
              <a:t> </a:t>
            </a:r>
            <a:r>
              <a:rPr lang="de-DE" sz="2400" dirty="0" err="1"/>
              <a:t>için</a:t>
            </a:r>
            <a:r>
              <a:rPr lang="tr-TR" sz="2400" dirty="0"/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3,4-6)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Şükran konuları</a:t>
            </a:r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2025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Bakış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5874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Geçen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yıl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boyunca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isteğine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uygun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olmayan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davranışlarımız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bağışlanma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arınma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Mezm.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51,12; 1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Yuh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1,9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Yeni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yıla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bereket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huzurla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başlamak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içsel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dinginlik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güç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Yuh.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14,27)</a:t>
            </a:r>
            <a:endParaRPr lang="de-DE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Dua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ederken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sevinçle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dolmak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olarak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güçlenmek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oma.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15,13)</a:t>
            </a:r>
            <a:endParaRPr lang="de-DE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Dua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haftasına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kardeşlerimizin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bol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katılımı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engel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tanımayan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ortam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Elç.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1,14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Dualarımızda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samimiyet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sözlerimizi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işitmesine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dair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inanç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Mezm. 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141,1-2; </a:t>
            </a:r>
            <a:r>
              <a:rPr lang="tr-TR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de-DE" dirty="0" err="1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</a:t>
            </a:r>
            <a:r>
              <a:rPr lang="de-DE" dirty="0">
                <a:solidFill>
                  <a:srgbClr val="007E9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5,18)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isteklerimiz</a:t>
            </a:r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C1BE4C1F-4DB3-6D02-6110-736C32A28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Bakış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1075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Kilisemizin Şükür ve Dua konuları</a:t>
            </a:r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D13C6BDD-7EDC-4D05-65D2-86BDA899AD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Yılına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Genel</a:t>
            </a:r>
            <a:r>
              <a:rPr lang="de-DE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Bakış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24583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0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387A5-8964-D482-7812-3651874F1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5C6FB11F-133C-2F88-E96E-FFD214CA8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EDA94691-55C7-384A-8F7C-57845AC031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2A62F290-DB5D-157B-69C1-6F40E2C92C3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205CA569-2C24-3589-3573-FA88399CBE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603DCB15-52AE-06E3-B3F7-FDAF01006E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B53C810B-705E-EF68-5330-768E433F4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07A936FF-075B-F041-B0C6-A6E68E46D55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49B9BEF0-1774-C714-DD89-D8F8623C78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ACE5B662-5247-A7C6-9571-4C51E189D6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81640C45-B4FC-F810-5F87-16DABDD802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7597F-A2C2-0B8D-C213-D0DDAAECBBF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1FD5EBD5-06E5-CFDA-04CA-7642EAE28F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F6F15E19-380A-17AE-05FC-9CB1361EFC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9BA133F9-709A-A287-9025-1A9185E9C5F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7E8A46A-240D-B073-FB7B-46A142A023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B2A9EEE6-FB1F-F861-0C92-4664997FB0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2D84478A-B053-D995-0329-C4E4CA1367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1244D4E6-3C3B-AAA4-689E-11AF08B5D9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</a:rPr>
              <a:t>2026 – Dua Haftası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56BF2E1F-1386-6DC1-6089-EABA1050C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Gün: </a:t>
            </a:r>
            <a:r>
              <a:rPr lang="tr-TR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Kutsal Kitap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58F85CC4-40C5-A5C3-82E0-331753D2CC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/>
              <a:t>Tanrı şöyle diyor: “İşte her şeyi yeniliyorum“(Vahiy 21:5)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B273CC6E-62C2-D278-C415-CBB52EAA966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A677D7BB-287B-567A-632E-3C4F77A02D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B5E5DA49-AEB6-F5B5-8B6B-83E12C50B5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FE130006-12D2-D33A-C469-3B7AFD2B22B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tr-TR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de-D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0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470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sözünün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hayat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değiştiren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gücü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güncelliği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güvenilirliği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çevirisi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anlaşılır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açıklamalar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Mezmur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119:105)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İmanımızı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güçlendiren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zengin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ruhsal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Romalılar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vaaz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edilmesi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örneğin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ibadetlerde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çocuk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gençlik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derslerde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öğrencilik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kurslarında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konferanslarda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müjdeleme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çalışmalarında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eğitimlerde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Timoteos 3:16)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Tanrı’nın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sözüne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sadık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kalan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iman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örnekleri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İbraniler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13:7)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007E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`“Bonn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Semineri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gibi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kurumları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diğer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Kutsal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Kitap’a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bağlı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kuruluşlar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lang="de-DE" sz="2000" dirty="0">
                <a:solidFill>
                  <a:srgbClr val="007E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(2. Timoteos 2:2)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2000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Tanrı’ya şükredıyoruz</a:t>
            </a:r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Kutsal Kitap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PROGRAMI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67079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a26975-6e3d-4b4f-97e4-14dbd2324e6e">
      <Terms xmlns="http://schemas.microsoft.com/office/infopath/2007/PartnerControls"/>
    </lcf76f155ced4ddcb4097134ff3c332f>
    <TaxCatchAll xmlns="48c7d70e-5c3b-4cd1-ab70-7b97a30a46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5A27744793C4BAAD7BDC9BBB83668" ma:contentTypeVersion="15" ma:contentTypeDescription="Ein neues Dokument erstellen." ma:contentTypeScope="" ma:versionID="41b832d2c7be83b4199614f1b99edc47">
  <xsd:schema xmlns:xsd="http://www.w3.org/2001/XMLSchema" xmlns:xs="http://www.w3.org/2001/XMLSchema" xmlns:p="http://schemas.microsoft.com/office/2006/metadata/properties" xmlns:ns2="76a26975-6e3d-4b4f-97e4-14dbd2324e6e" xmlns:ns3="48c7d70e-5c3b-4cd1-ab70-7b97a30a4686" targetNamespace="http://schemas.microsoft.com/office/2006/metadata/properties" ma:root="true" ma:fieldsID="99a577477d23acc8d9a523e739fb1e7f" ns2:_="" ns3:_="">
    <xsd:import namespace="76a26975-6e3d-4b4f-97e4-14dbd2324e6e"/>
    <xsd:import namespace="48c7d70e-5c3b-4cd1-ab70-7b97a30a46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26975-6e3d-4b4f-97e4-14dbd2324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21f55de3-c5bc-4f8e-8cf1-d1c119c62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7d70e-5c3b-4cd1-ab70-7b97a30a46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aa69084-aac9-470e-97db-c329df3cd872}" ma:internalName="TaxCatchAll" ma:showField="CatchAllData" ma:web="48c7d70e-5c3b-4cd1-ab70-7b97a30a46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C5F338-D51B-42CB-B820-8C830140B1F4}">
  <ds:schemaRefs>
    <ds:schemaRef ds:uri="http://schemas.microsoft.com/office/2006/metadata/properties"/>
    <ds:schemaRef ds:uri="http://schemas.microsoft.com/office/infopath/2007/PartnerControls"/>
    <ds:schemaRef ds:uri="76a26975-6e3d-4b4f-97e4-14dbd2324e6e"/>
    <ds:schemaRef ds:uri="48c7d70e-5c3b-4cd1-ab70-7b97a30a4686"/>
  </ds:schemaRefs>
</ds:datastoreItem>
</file>

<file path=customXml/itemProps2.xml><?xml version="1.0" encoding="utf-8"?>
<ds:datastoreItem xmlns:ds="http://schemas.openxmlformats.org/officeDocument/2006/customXml" ds:itemID="{0017A70D-8361-4123-9ADE-E416AC4609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20667-DD11-41BE-AB15-63C09F492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a26975-6e3d-4b4f-97e4-14dbd2324e6e"/>
    <ds:schemaRef ds:uri="48c7d70e-5c3b-4cd1-ab70-7b97a30a4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1982</Words>
  <Application>Microsoft Office PowerPoint</Application>
  <PresentationFormat>Breitbild</PresentationFormat>
  <Paragraphs>250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Joe Pries</dc:creator>
  <cp:lastModifiedBy>Nikolai Kimbel</cp:lastModifiedBy>
  <cp:revision>171</cp:revision>
  <dcterms:created xsi:type="dcterms:W3CDTF">2022-10-21T22:43:21Z</dcterms:created>
  <dcterms:modified xsi:type="dcterms:W3CDTF">2025-12-10T22:02:00Z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0x010100BE05A27744793C4BAAD7BDC9BBB83668</vt:lpwstr>
  </property>
  <property fmtid="{D5CDD505-2E9C-101B-9397-08002B2CF9AE}" pid="3" name="MediaServiceImageTags">
    <vt:lpwstr/>
  </property>
</Properties>
</file>