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69" r:id="rId6"/>
    <p:sldId id="261" r:id="rId7"/>
    <p:sldId id="302" r:id="rId8"/>
    <p:sldId id="305" r:id="rId9"/>
    <p:sldId id="295" r:id="rId10"/>
    <p:sldId id="304" r:id="rId11"/>
    <p:sldId id="306" r:id="rId12"/>
    <p:sldId id="307" r:id="rId13"/>
    <p:sldId id="308" r:id="rId14"/>
    <p:sldId id="296" r:id="rId15"/>
    <p:sldId id="309" r:id="rId16"/>
    <p:sldId id="310" r:id="rId17"/>
    <p:sldId id="311" r:id="rId18"/>
    <p:sldId id="328" r:id="rId19"/>
    <p:sldId id="312" r:id="rId20"/>
    <p:sldId id="298" r:id="rId21"/>
    <p:sldId id="313" r:id="rId22"/>
    <p:sldId id="314" r:id="rId23"/>
    <p:sldId id="315" r:id="rId24"/>
    <p:sldId id="317" r:id="rId25"/>
    <p:sldId id="316" r:id="rId26"/>
    <p:sldId id="299" r:id="rId27"/>
    <p:sldId id="318" r:id="rId28"/>
    <p:sldId id="319" r:id="rId29"/>
    <p:sldId id="320" r:id="rId30"/>
    <p:sldId id="321" r:id="rId31"/>
    <p:sldId id="322" r:id="rId32"/>
    <p:sldId id="300" r:id="rId33"/>
    <p:sldId id="323" r:id="rId34"/>
    <p:sldId id="324" r:id="rId35"/>
    <p:sldId id="325" r:id="rId36"/>
    <p:sldId id="326" r:id="rId37"/>
    <p:sldId id="327" r:id="rId38"/>
    <p:sldId id="301" r:id="rId39"/>
    <p:sldId id="329" r:id="rId40"/>
    <p:sldId id="330" r:id="rId41"/>
    <p:sldId id="331" r:id="rId42"/>
    <p:sldId id="333" r:id="rId43"/>
    <p:sldId id="268" r:id="rId44"/>
    <p:sldId id="334" r:id="rId45"/>
    <p:sldId id="335" r:id="rId46"/>
    <p:sldId id="336" r:id="rId47"/>
    <p:sldId id="337" r:id="rId48"/>
    <p:sldId id="338" r:id="rId49"/>
    <p:sldId id="339" r:id="rId50"/>
    <p:sldId id="340"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94"/>
    <a:srgbClr val="022F48"/>
    <a:srgbClr val="454547"/>
    <a:srgbClr val="8ACFDA"/>
    <a:srgbClr val="CFCFCF"/>
    <a:srgbClr val="10314B"/>
    <a:srgbClr val="A0A0A0"/>
    <a:srgbClr val="F3F3F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8DEDC9-68DA-4CC3-B9D9-2EF61471E4B5}" v="165" dt="2025-11-27T11:41:32.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55" d="100"/>
          <a:sy n="155" d="100"/>
        </p:scale>
        <p:origin x="462" y="1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Pries" userId="d3526a86b27189f2" providerId="LiveId" clId="{08686CC1-9C15-4445-9F03-1446A316B3EE}"/>
    <pc:docChg chg="undo custSel addSld delSld modSld">
      <pc:chgData name="Joe Pries" userId="d3526a86b27189f2" providerId="LiveId" clId="{08686CC1-9C15-4445-9F03-1446A316B3EE}" dt="2025-11-27T11:41:45.841" v="654" actId="20577"/>
      <pc:docMkLst>
        <pc:docMk/>
      </pc:docMkLst>
      <pc:sldChg chg="modSp mod">
        <pc:chgData name="Joe Pries" userId="d3526a86b27189f2" providerId="LiveId" clId="{08686CC1-9C15-4445-9F03-1446A316B3EE}" dt="2025-11-27T10:20:42.215" v="58" actId="20577"/>
        <pc:sldMkLst>
          <pc:docMk/>
          <pc:sldMk cId="2418587412" sldId="261"/>
        </pc:sldMkLst>
        <pc:spChg chg="mod">
          <ac:chgData name="Joe Pries" userId="d3526a86b27189f2" providerId="LiveId" clId="{08686CC1-9C15-4445-9F03-1446A316B3EE}" dt="2025-11-27T10:20:42.215" v="58" actId="20577"/>
          <ac:spMkLst>
            <pc:docMk/>
            <pc:sldMk cId="2418587412" sldId="261"/>
            <ac:spMk id="10" creationId="{3339A31D-CD60-98B7-DDF0-BFFA718A2205}"/>
          </ac:spMkLst>
        </pc:spChg>
        <pc:spChg chg="mod">
          <ac:chgData name="Joe Pries" userId="d3526a86b27189f2" providerId="LiveId" clId="{08686CC1-9C15-4445-9F03-1446A316B3EE}" dt="2025-11-27T10:19:30.898" v="50"/>
          <ac:spMkLst>
            <pc:docMk/>
            <pc:sldMk cId="2418587412" sldId="261"/>
            <ac:spMk id="19" creationId="{992F7139-1668-1C06-A1CE-571AB6E0E1EB}"/>
          </ac:spMkLst>
        </pc:spChg>
        <pc:spChg chg="mod">
          <ac:chgData name="Joe Pries" userId="d3526a86b27189f2" providerId="LiveId" clId="{08686CC1-9C15-4445-9F03-1446A316B3EE}" dt="2025-11-27T10:20:27.607" v="52" actId="20577"/>
          <ac:spMkLst>
            <pc:docMk/>
            <pc:sldMk cId="2418587412" sldId="261"/>
            <ac:spMk id="36" creationId="{EEB7F7D5-ECB9-8C2C-D53E-5D9C0B09C441}"/>
          </ac:spMkLst>
        </pc:spChg>
      </pc:sldChg>
      <pc:sldChg chg="modSp mod">
        <pc:chgData name="Joe Pries" userId="d3526a86b27189f2" providerId="LiveId" clId="{08686CC1-9C15-4445-9F03-1446A316B3EE}" dt="2025-11-27T10:11:35.111" v="27" actId="20577"/>
        <pc:sldMkLst>
          <pc:docMk/>
          <pc:sldMk cId="3711154174" sldId="269"/>
        </pc:sldMkLst>
        <pc:spChg chg="mod">
          <ac:chgData name="Joe Pries" userId="d3526a86b27189f2" providerId="LiveId" clId="{08686CC1-9C15-4445-9F03-1446A316B3EE}" dt="2025-11-27T10:02:10.599" v="3" actId="20577"/>
          <ac:spMkLst>
            <pc:docMk/>
            <pc:sldMk cId="3711154174" sldId="269"/>
            <ac:spMk id="7" creationId="{DFCDC70E-4192-4E1F-214E-1D956E55AB23}"/>
          </ac:spMkLst>
        </pc:spChg>
        <pc:spChg chg="mod">
          <ac:chgData name="Joe Pries" userId="d3526a86b27189f2" providerId="LiveId" clId="{08686CC1-9C15-4445-9F03-1446A316B3EE}" dt="2025-11-27T10:02:01.158" v="1" actId="20577"/>
          <ac:spMkLst>
            <pc:docMk/>
            <pc:sldMk cId="3711154174" sldId="269"/>
            <ac:spMk id="35" creationId="{6A820C84-A41C-AFCE-1728-496A1904C2C9}"/>
          </ac:spMkLst>
        </pc:spChg>
        <pc:spChg chg="mod modVis">
          <ac:chgData name="Joe Pries" userId="d3526a86b27189f2" providerId="LiveId" clId="{08686CC1-9C15-4445-9F03-1446A316B3EE}" dt="2025-11-27T10:11:35.111" v="27" actId="20577"/>
          <ac:spMkLst>
            <pc:docMk/>
            <pc:sldMk cId="3711154174" sldId="269"/>
            <ac:spMk id="46" creationId="{BB5B2086-EB62-0CCA-6FDC-E97E313760F5}"/>
          </ac:spMkLst>
        </pc:spChg>
      </pc:sldChg>
      <pc:sldChg chg="modSp mod">
        <pc:chgData name="Joe Pries" userId="d3526a86b27189f2" providerId="LiveId" clId="{08686CC1-9C15-4445-9F03-1446A316B3EE}" dt="2025-11-27T10:26:25.675" v="108"/>
        <pc:sldMkLst>
          <pc:docMk/>
          <pc:sldMk cId="4021107539" sldId="302"/>
        </pc:sldMkLst>
        <pc:spChg chg="mod">
          <ac:chgData name="Joe Pries" userId="d3526a86b27189f2" providerId="LiveId" clId="{08686CC1-9C15-4445-9F03-1446A316B3EE}" dt="2025-11-27T10:20:32.367" v="54" actId="20577"/>
          <ac:spMkLst>
            <pc:docMk/>
            <pc:sldMk cId="4021107539" sldId="302"/>
            <ac:spMk id="4" creationId="{3818732E-5D49-D661-D836-6125179CB565}"/>
          </ac:spMkLst>
        </pc:spChg>
        <pc:spChg chg="mod">
          <ac:chgData name="Joe Pries" userId="d3526a86b27189f2" providerId="LiveId" clId="{08686CC1-9C15-4445-9F03-1446A316B3EE}" dt="2025-11-27T10:20:37.703" v="56" actId="20577"/>
          <ac:spMkLst>
            <pc:docMk/>
            <pc:sldMk cId="4021107539" sldId="302"/>
            <ac:spMk id="5" creationId="{2E47A18E-82E3-3AC7-70C6-61E981D5517E}"/>
          </ac:spMkLst>
        </pc:spChg>
        <pc:spChg chg="mod">
          <ac:chgData name="Joe Pries" userId="d3526a86b27189f2" providerId="LiveId" clId="{08686CC1-9C15-4445-9F03-1446A316B3EE}" dt="2025-11-27T10:26:25.675" v="108"/>
          <ac:spMkLst>
            <pc:docMk/>
            <pc:sldMk cId="4021107539" sldId="302"/>
            <ac:spMk id="19" creationId="{992F7139-1668-1C06-A1CE-571AB6E0E1EB}"/>
          </ac:spMkLst>
        </pc:spChg>
      </pc:sldChg>
      <pc:sldChg chg="modSp mod">
        <pc:chgData name="Joe Pries" userId="d3526a86b27189f2" providerId="LiveId" clId="{08686CC1-9C15-4445-9F03-1446A316B3EE}" dt="2025-11-27T10:29:01.139" v="111"/>
        <pc:sldMkLst>
          <pc:docMk/>
          <pc:sldMk cId="2992137452" sldId="304"/>
        </pc:sldMkLst>
        <pc:spChg chg="mod">
          <ac:chgData name="Joe Pries" userId="d3526a86b27189f2" providerId="LiveId" clId="{08686CC1-9C15-4445-9F03-1446A316B3EE}" dt="2025-11-27T10:29:01.139" v="111"/>
          <ac:spMkLst>
            <pc:docMk/>
            <pc:sldMk cId="2992137452" sldId="304"/>
            <ac:spMk id="2" creationId="{B116057B-4251-2830-C83D-1C6A08D71ED8}"/>
          </ac:spMkLst>
        </pc:spChg>
        <pc:spChg chg="mod">
          <ac:chgData name="Joe Pries" userId="d3526a86b27189f2" providerId="LiveId" clId="{08686CC1-9C15-4445-9F03-1446A316B3EE}" dt="2025-11-27T10:28:43.574" v="110" actId="20577"/>
          <ac:spMkLst>
            <pc:docMk/>
            <pc:sldMk cId="2992137452" sldId="304"/>
            <ac:spMk id="35" creationId="{6A820C84-A41C-AFCE-1728-496A1904C2C9}"/>
          </ac:spMkLst>
        </pc:spChg>
      </pc:sldChg>
      <pc:sldChg chg="modSp mod">
        <pc:chgData name="Joe Pries" userId="d3526a86b27189f2" providerId="LiveId" clId="{08686CC1-9C15-4445-9F03-1446A316B3EE}" dt="2025-11-27T10:20:57.990" v="62" actId="20577"/>
        <pc:sldMkLst>
          <pc:docMk/>
          <pc:sldMk cId="2111245832" sldId="305"/>
        </pc:sldMkLst>
        <pc:spChg chg="mod">
          <ac:chgData name="Joe Pries" userId="d3526a86b27189f2" providerId="LiveId" clId="{08686CC1-9C15-4445-9F03-1446A316B3EE}" dt="2025-11-27T10:20:57.990" v="62" actId="20577"/>
          <ac:spMkLst>
            <pc:docMk/>
            <pc:sldMk cId="2111245832" sldId="305"/>
            <ac:spMk id="4" creationId="{3818732E-5D49-D661-D836-6125179CB565}"/>
          </ac:spMkLst>
        </pc:spChg>
        <pc:spChg chg="mod">
          <ac:chgData name="Joe Pries" userId="d3526a86b27189f2" providerId="LiveId" clId="{08686CC1-9C15-4445-9F03-1446A316B3EE}" dt="2025-11-27T10:20:54.334" v="60" actId="20577"/>
          <ac:spMkLst>
            <pc:docMk/>
            <pc:sldMk cId="2111245832" sldId="305"/>
            <ac:spMk id="5" creationId="{2E47A18E-82E3-3AC7-70C6-61E981D5517E}"/>
          </ac:spMkLst>
        </pc:spChg>
      </pc:sldChg>
      <pc:sldChg chg="modSp mod">
        <pc:chgData name="Joe Pries" userId="d3526a86b27189f2" providerId="LiveId" clId="{08686CC1-9C15-4445-9F03-1446A316B3EE}" dt="2025-11-27T10:35:10.450" v="142"/>
        <pc:sldMkLst>
          <pc:docMk/>
          <pc:sldMk cId="2943670799" sldId="306"/>
        </pc:sldMkLst>
        <pc:spChg chg="mod">
          <ac:chgData name="Joe Pries" userId="d3526a86b27189f2" providerId="LiveId" clId="{08686CC1-9C15-4445-9F03-1446A316B3EE}" dt="2025-11-27T10:29:14.879" v="113" actId="20577"/>
          <ac:spMkLst>
            <pc:docMk/>
            <pc:sldMk cId="2943670799" sldId="306"/>
            <ac:spMk id="10" creationId="{3339A31D-CD60-98B7-DDF0-BFFA718A2205}"/>
          </ac:spMkLst>
        </pc:spChg>
        <pc:spChg chg="mod">
          <ac:chgData name="Joe Pries" userId="d3526a86b27189f2" providerId="LiveId" clId="{08686CC1-9C15-4445-9F03-1446A316B3EE}" dt="2025-11-27T10:35:10.450" v="142"/>
          <ac:spMkLst>
            <pc:docMk/>
            <pc:sldMk cId="2943670799" sldId="306"/>
            <ac:spMk id="19" creationId="{992F7139-1668-1C06-A1CE-571AB6E0E1EB}"/>
          </ac:spMkLst>
        </pc:spChg>
      </pc:sldChg>
      <pc:sldChg chg="modSp mod">
        <pc:chgData name="Joe Pries" userId="d3526a86b27189f2" providerId="LiveId" clId="{08686CC1-9C15-4445-9F03-1446A316B3EE}" dt="2025-11-27T10:39:32.159" v="166" actId="20577"/>
        <pc:sldMkLst>
          <pc:docMk/>
          <pc:sldMk cId="1965700267" sldId="307"/>
        </pc:sldMkLst>
        <pc:spChg chg="mod">
          <ac:chgData name="Joe Pries" userId="d3526a86b27189f2" providerId="LiveId" clId="{08686CC1-9C15-4445-9F03-1446A316B3EE}" dt="2025-11-27T10:29:19.583" v="115" actId="20577"/>
          <ac:spMkLst>
            <pc:docMk/>
            <pc:sldMk cId="1965700267" sldId="307"/>
            <ac:spMk id="5" creationId="{2E47A18E-82E3-3AC7-70C6-61E981D5517E}"/>
          </ac:spMkLst>
        </pc:spChg>
        <pc:spChg chg="mod">
          <ac:chgData name="Joe Pries" userId="d3526a86b27189f2" providerId="LiveId" clId="{08686CC1-9C15-4445-9F03-1446A316B3EE}" dt="2025-11-27T10:39:32.159" v="166" actId="20577"/>
          <ac:spMkLst>
            <pc:docMk/>
            <pc:sldMk cId="1965700267" sldId="307"/>
            <ac:spMk id="19" creationId="{992F7139-1668-1C06-A1CE-571AB6E0E1EB}"/>
          </ac:spMkLst>
        </pc:spChg>
      </pc:sldChg>
      <pc:sldChg chg="modSp mod">
        <pc:chgData name="Joe Pries" userId="d3526a86b27189f2" providerId="LiveId" clId="{08686CC1-9C15-4445-9F03-1446A316B3EE}" dt="2025-11-27T10:29:24.710" v="117" actId="20577"/>
        <pc:sldMkLst>
          <pc:docMk/>
          <pc:sldMk cId="3898862563" sldId="308"/>
        </pc:sldMkLst>
        <pc:spChg chg="mod">
          <ac:chgData name="Joe Pries" userId="d3526a86b27189f2" providerId="LiveId" clId="{08686CC1-9C15-4445-9F03-1446A316B3EE}" dt="2025-11-27T10:29:24.710" v="117" actId="20577"/>
          <ac:spMkLst>
            <pc:docMk/>
            <pc:sldMk cId="3898862563" sldId="308"/>
            <ac:spMk id="5" creationId="{2E47A18E-82E3-3AC7-70C6-61E981D5517E}"/>
          </ac:spMkLst>
        </pc:spChg>
      </pc:sldChg>
      <pc:sldChg chg="modSp mod">
        <pc:chgData name="Joe Pries" userId="d3526a86b27189f2" providerId="LiveId" clId="{08686CC1-9C15-4445-9F03-1446A316B3EE}" dt="2025-11-27T10:43:39.812" v="169"/>
        <pc:sldMkLst>
          <pc:docMk/>
          <pc:sldMk cId="4005681411" sldId="309"/>
        </pc:sldMkLst>
        <pc:spChg chg="mod">
          <ac:chgData name="Joe Pries" userId="d3526a86b27189f2" providerId="LiveId" clId="{08686CC1-9C15-4445-9F03-1446A316B3EE}" dt="2025-11-27T10:43:39.812" v="169"/>
          <ac:spMkLst>
            <pc:docMk/>
            <pc:sldMk cId="4005681411" sldId="309"/>
            <ac:spMk id="2" creationId="{749039A9-13B4-EDEB-6715-A1A6F70004E8}"/>
          </ac:spMkLst>
        </pc:spChg>
        <pc:spChg chg="mod">
          <ac:chgData name="Joe Pries" userId="d3526a86b27189f2" providerId="LiveId" clId="{08686CC1-9C15-4445-9F03-1446A316B3EE}" dt="2025-11-27T10:43:27.567" v="168" actId="20577"/>
          <ac:spMkLst>
            <pc:docMk/>
            <pc:sldMk cId="4005681411" sldId="309"/>
            <ac:spMk id="35" creationId="{6A820C84-A41C-AFCE-1728-496A1904C2C9}"/>
          </ac:spMkLst>
        </pc:spChg>
      </pc:sldChg>
      <pc:sldChg chg="modSp mod">
        <pc:chgData name="Joe Pries" userId="d3526a86b27189f2" providerId="LiveId" clId="{08686CC1-9C15-4445-9F03-1446A316B3EE}" dt="2025-11-27T10:54:39.170" v="228"/>
        <pc:sldMkLst>
          <pc:docMk/>
          <pc:sldMk cId="3888950844" sldId="310"/>
        </pc:sldMkLst>
        <pc:spChg chg="mod">
          <ac:chgData name="Joe Pries" userId="d3526a86b27189f2" providerId="LiveId" clId="{08686CC1-9C15-4445-9F03-1446A316B3EE}" dt="2025-11-27T10:54:38.320" v="227"/>
          <ac:spMkLst>
            <pc:docMk/>
            <pc:sldMk cId="3888950844" sldId="310"/>
            <ac:spMk id="3" creationId="{E437A7B3-4724-A40A-6865-3ADD3F511D08}"/>
          </ac:spMkLst>
        </pc:spChg>
        <pc:spChg chg="mod">
          <ac:chgData name="Joe Pries" userId="d3526a86b27189f2" providerId="LiveId" clId="{08686CC1-9C15-4445-9F03-1446A316B3EE}" dt="2025-11-27T10:43:52.239" v="171" actId="20577"/>
          <ac:spMkLst>
            <pc:docMk/>
            <pc:sldMk cId="3888950844" sldId="310"/>
            <ac:spMk id="10" creationId="{3339A31D-CD60-98B7-DDF0-BFFA718A2205}"/>
          </ac:spMkLst>
        </pc:spChg>
        <pc:spChg chg="mod">
          <ac:chgData name="Joe Pries" userId="d3526a86b27189f2" providerId="LiveId" clId="{08686CC1-9C15-4445-9F03-1446A316B3EE}" dt="2025-11-27T10:54:39.170" v="228"/>
          <ac:spMkLst>
            <pc:docMk/>
            <pc:sldMk cId="3888950844" sldId="310"/>
            <ac:spMk id="19" creationId="{992F7139-1668-1C06-A1CE-571AB6E0E1EB}"/>
          </ac:spMkLst>
        </pc:spChg>
      </pc:sldChg>
      <pc:sldChg chg="modSp mod">
        <pc:chgData name="Joe Pries" userId="d3526a86b27189f2" providerId="LiveId" clId="{08686CC1-9C15-4445-9F03-1446A316B3EE}" dt="2025-11-27T10:52:08.611" v="212"/>
        <pc:sldMkLst>
          <pc:docMk/>
          <pc:sldMk cId="2296966849" sldId="311"/>
        </pc:sldMkLst>
        <pc:spChg chg="mod">
          <ac:chgData name="Joe Pries" userId="d3526a86b27189f2" providerId="LiveId" clId="{08686CC1-9C15-4445-9F03-1446A316B3EE}" dt="2025-11-27T10:43:56.711" v="173" actId="20577"/>
          <ac:spMkLst>
            <pc:docMk/>
            <pc:sldMk cId="2296966849" sldId="311"/>
            <ac:spMk id="5" creationId="{2E47A18E-82E3-3AC7-70C6-61E981D5517E}"/>
          </ac:spMkLst>
        </pc:spChg>
        <pc:spChg chg="mod">
          <ac:chgData name="Joe Pries" userId="d3526a86b27189f2" providerId="LiveId" clId="{08686CC1-9C15-4445-9F03-1446A316B3EE}" dt="2025-11-27T10:52:08.611" v="212"/>
          <ac:spMkLst>
            <pc:docMk/>
            <pc:sldMk cId="2296966849" sldId="311"/>
            <ac:spMk id="19" creationId="{992F7139-1668-1C06-A1CE-571AB6E0E1EB}"/>
          </ac:spMkLst>
        </pc:spChg>
      </pc:sldChg>
      <pc:sldChg chg="modSp mod">
        <pc:chgData name="Joe Pries" userId="d3526a86b27189f2" providerId="LiveId" clId="{08686CC1-9C15-4445-9F03-1446A316B3EE}" dt="2025-11-27T10:44:10.543" v="177" actId="20577"/>
        <pc:sldMkLst>
          <pc:docMk/>
          <pc:sldMk cId="2323015936" sldId="312"/>
        </pc:sldMkLst>
        <pc:spChg chg="mod">
          <ac:chgData name="Joe Pries" userId="d3526a86b27189f2" providerId="LiveId" clId="{08686CC1-9C15-4445-9F03-1446A316B3EE}" dt="2025-11-27T10:44:10.543" v="177" actId="20577"/>
          <ac:spMkLst>
            <pc:docMk/>
            <pc:sldMk cId="2323015936" sldId="312"/>
            <ac:spMk id="5" creationId="{2E47A18E-82E3-3AC7-70C6-61E981D5517E}"/>
          </ac:spMkLst>
        </pc:spChg>
      </pc:sldChg>
      <pc:sldChg chg="modSp mod">
        <pc:chgData name="Joe Pries" userId="d3526a86b27189f2" providerId="LiveId" clId="{08686CC1-9C15-4445-9F03-1446A316B3EE}" dt="2025-11-27T10:56:39.719" v="231" actId="20577"/>
        <pc:sldMkLst>
          <pc:docMk/>
          <pc:sldMk cId="653527432" sldId="313"/>
        </pc:sldMkLst>
        <pc:spChg chg="mod">
          <ac:chgData name="Joe Pries" userId="d3526a86b27189f2" providerId="LiveId" clId="{08686CC1-9C15-4445-9F03-1446A316B3EE}" dt="2025-11-27T10:56:36.324" v="229"/>
          <ac:spMkLst>
            <pc:docMk/>
            <pc:sldMk cId="653527432" sldId="313"/>
            <ac:spMk id="2" creationId="{3EDEDF7E-6405-6B84-8F26-8A397731FBBA}"/>
          </ac:spMkLst>
        </pc:spChg>
        <pc:spChg chg="mod">
          <ac:chgData name="Joe Pries" userId="d3526a86b27189f2" providerId="LiveId" clId="{08686CC1-9C15-4445-9F03-1446A316B3EE}" dt="2025-11-27T10:56:39.719" v="231" actId="20577"/>
          <ac:spMkLst>
            <pc:docMk/>
            <pc:sldMk cId="653527432" sldId="313"/>
            <ac:spMk id="35" creationId="{6A820C84-A41C-AFCE-1728-496A1904C2C9}"/>
          </ac:spMkLst>
        </pc:spChg>
      </pc:sldChg>
      <pc:sldChg chg="modSp mod">
        <pc:chgData name="Joe Pries" userId="d3526a86b27189f2" providerId="LiveId" clId="{08686CC1-9C15-4445-9F03-1446A316B3EE}" dt="2025-11-27T10:58:15.752" v="249" actId="20577"/>
        <pc:sldMkLst>
          <pc:docMk/>
          <pc:sldMk cId="1561574780" sldId="314"/>
        </pc:sldMkLst>
        <pc:spChg chg="mod">
          <ac:chgData name="Joe Pries" userId="d3526a86b27189f2" providerId="LiveId" clId="{08686CC1-9C15-4445-9F03-1446A316B3EE}" dt="2025-11-27T10:58:15.752" v="249" actId="20577"/>
          <ac:spMkLst>
            <pc:docMk/>
            <pc:sldMk cId="1561574780" sldId="314"/>
            <ac:spMk id="10" creationId="{3339A31D-CD60-98B7-DDF0-BFFA718A2205}"/>
          </ac:spMkLst>
        </pc:spChg>
        <pc:spChg chg="mod">
          <ac:chgData name="Joe Pries" userId="d3526a86b27189f2" providerId="LiveId" clId="{08686CC1-9C15-4445-9F03-1446A316B3EE}" dt="2025-11-27T10:58:09.442" v="247" actId="207"/>
          <ac:spMkLst>
            <pc:docMk/>
            <pc:sldMk cId="1561574780" sldId="314"/>
            <ac:spMk id="19" creationId="{992F7139-1668-1C06-A1CE-571AB6E0E1EB}"/>
          </ac:spMkLst>
        </pc:spChg>
      </pc:sldChg>
      <pc:sldChg chg="modSp mod">
        <pc:chgData name="Joe Pries" userId="d3526a86b27189f2" providerId="LiveId" clId="{08686CC1-9C15-4445-9F03-1446A316B3EE}" dt="2025-11-27T11:01:02.522" v="283" actId="255"/>
        <pc:sldMkLst>
          <pc:docMk/>
          <pc:sldMk cId="2605672105" sldId="315"/>
        </pc:sldMkLst>
        <pc:spChg chg="mod">
          <ac:chgData name="Joe Pries" userId="d3526a86b27189f2" providerId="LiveId" clId="{08686CC1-9C15-4445-9F03-1446A316B3EE}" dt="2025-11-27T10:58:27.207" v="251" actId="20577"/>
          <ac:spMkLst>
            <pc:docMk/>
            <pc:sldMk cId="2605672105" sldId="315"/>
            <ac:spMk id="5" creationId="{2E47A18E-82E3-3AC7-70C6-61E981D5517E}"/>
          </ac:spMkLst>
        </pc:spChg>
        <pc:spChg chg="mod">
          <ac:chgData name="Joe Pries" userId="d3526a86b27189f2" providerId="LiveId" clId="{08686CC1-9C15-4445-9F03-1446A316B3EE}" dt="2025-11-27T11:01:02.522" v="283" actId="255"/>
          <ac:spMkLst>
            <pc:docMk/>
            <pc:sldMk cId="2605672105" sldId="315"/>
            <ac:spMk id="19" creationId="{992F7139-1668-1C06-A1CE-571AB6E0E1EB}"/>
          </ac:spMkLst>
        </pc:spChg>
      </pc:sldChg>
      <pc:sldChg chg="modSp mod">
        <pc:chgData name="Joe Pries" userId="d3526a86b27189f2" providerId="LiveId" clId="{08686CC1-9C15-4445-9F03-1446A316B3EE}" dt="2025-11-27T10:58:37.833" v="255" actId="20577"/>
        <pc:sldMkLst>
          <pc:docMk/>
          <pc:sldMk cId="3404810548" sldId="316"/>
        </pc:sldMkLst>
        <pc:spChg chg="mod">
          <ac:chgData name="Joe Pries" userId="d3526a86b27189f2" providerId="LiveId" clId="{08686CC1-9C15-4445-9F03-1446A316B3EE}" dt="2025-11-27T10:58:37.833" v="255" actId="20577"/>
          <ac:spMkLst>
            <pc:docMk/>
            <pc:sldMk cId="3404810548" sldId="316"/>
            <ac:spMk id="5" creationId="{2E47A18E-82E3-3AC7-70C6-61E981D5517E}"/>
          </ac:spMkLst>
        </pc:spChg>
      </pc:sldChg>
      <pc:sldChg chg="modSp mod">
        <pc:chgData name="Joe Pries" userId="d3526a86b27189f2" providerId="LiveId" clId="{08686CC1-9C15-4445-9F03-1446A316B3EE}" dt="2025-11-27T11:02:39.802" v="297" actId="20577"/>
        <pc:sldMkLst>
          <pc:docMk/>
          <pc:sldMk cId="635710289" sldId="317"/>
        </pc:sldMkLst>
        <pc:spChg chg="mod">
          <ac:chgData name="Joe Pries" userId="d3526a86b27189f2" providerId="LiveId" clId="{08686CC1-9C15-4445-9F03-1446A316B3EE}" dt="2025-11-27T10:58:32.288" v="253" actId="20577"/>
          <ac:spMkLst>
            <pc:docMk/>
            <pc:sldMk cId="635710289" sldId="317"/>
            <ac:spMk id="5" creationId="{2E47A18E-82E3-3AC7-70C6-61E981D5517E}"/>
          </ac:spMkLst>
        </pc:spChg>
        <pc:spChg chg="mod">
          <ac:chgData name="Joe Pries" userId="d3526a86b27189f2" providerId="LiveId" clId="{08686CC1-9C15-4445-9F03-1446A316B3EE}" dt="2025-11-27T11:02:39.802" v="297" actId="20577"/>
          <ac:spMkLst>
            <pc:docMk/>
            <pc:sldMk cId="635710289" sldId="317"/>
            <ac:spMk id="19" creationId="{992F7139-1668-1C06-A1CE-571AB6E0E1EB}"/>
          </ac:spMkLst>
        </pc:spChg>
      </pc:sldChg>
      <pc:sldChg chg="modSp mod">
        <pc:chgData name="Joe Pries" userId="d3526a86b27189f2" providerId="LiveId" clId="{08686CC1-9C15-4445-9F03-1446A316B3EE}" dt="2025-11-27T11:03:24.743" v="300" actId="20577"/>
        <pc:sldMkLst>
          <pc:docMk/>
          <pc:sldMk cId="3068688100" sldId="318"/>
        </pc:sldMkLst>
        <pc:spChg chg="mod">
          <ac:chgData name="Joe Pries" userId="d3526a86b27189f2" providerId="LiveId" clId="{08686CC1-9C15-4445-9F03-1446A316B3EE}" dt="2025-11-27T11:03:21.436" v="298"/>
          <ac:spMkLst>
            <pc:docMk/>
            <pc:sldMk cId="3068688100" sldId="318"/>
            <ac:spMk id="3" creationId="{5A818E36-4690-F618-1ACB-83DDDCD0A096}"/>
          </ac:spMkLst>
        </pc:spChg>
        <pc:spChg chg="mod">
          <ac:chgData name="Joe Pries" userId="d3526a86b27189f2" providerId="LiveId" clId="{08686CC1-9C15-4445-9F03-1446A316B3EE}" dt="2025-11-27T11:03:24.743" v="300" actId="20577"/>
          <ac:spMkLst>
            <pc:docMk/>
            <pc:sldMk cId="3068688100" sldId="318"/>
            <ac:spMk id="35" creationId="{6A820C84-A41C-AFCE-1728-496A1904C2C9}"/>
          </ac:spMkLst>
        </pc:spChg>
      </pc:sldChg>
      <pc:sldChg chg="modSp mod">
        <pc:chgData name="Joe Pries" userId="d3526a86b27189f2" providerId="LiveId" clId="{08686CC1-9C15-4445-9F03-1446A316B3EE}" dt="2025-11-27T11:06:14.988" v="323"/>
        <pc:sldMkLst>
          <pc:docMk/>
          <pc:sldMk cId="1094881044" sldId="319"/>
        </pc:sldMkLst>
        <pc:spChg chg="mod">
          <ac:chgData name="Joe Pries" userId="d3526a86b27189f2" providerId="LiveId" clId="{08686CC1-9C15-4445-9F03-1446A316B3EE}" dt="2025-11-27T11:03:49.824" v="302" actId="20577"/>
          <ac:spMkLst>
            <pc:docMk/>
            <pc:sldMk cId="1094881044" sldId="319"/>
            <ac:spMk id="10" creationId="{3339A31D-CD60-98B7-DDF0-BFFA718A2205}"/>
          </ac:spMkLst>
        </pc:spChg>
        <pc:spChg chg="mod">
          <ac:chgData name="Joe Pries" userId="d3526a86b27189f2" providerId="LiveId" clId="{08686CC1-9C15-4445-9F03-1446A316B3EE}" dt="2025-11-27T11:06:14.988" v="323"/>
          <ac:spMkLst>
            <pc:docMk/>
            <pc:sldMk cId="1094881044" sldId="319"/>
            <ac:spMk id="19" creationId="{992F7139-1668-1C06-A1CE-571AB6E0E1EB}"/>
          </ac:spMkLst>
        </pc:spChg>
      </pc:sldChg>
      <pc:sldChg chg="modSp mod">
        <pc:chgData name="Joe Pries" userId="d3526a86b27189f2" providerId="LiveId" clId="{08686CC1-9C15-4445-9F03-1446A316B3EE}" dt="2025-11-27T11:09:14.912" v="359" actId="20577"/>
        <pc:sldMkLst>
          <pc:docMk/>
          <pc:sldMk cId="1281890808" sldId="320"/>
        </pc:sldMkLst>
        <pc:spChg chg="mod">
          <ac:chgData name="Joe Pries" userId="d3526a86b27189f2" providerId="LiveId" clId="{08686CC1-9C15-4445-9F03-1446A316B3EE}" dt="2025-11-27T11:03:54.384" v="304" actId="20577"/>
          <ac:spMkLst>
            <pc:docMk/>
            <pc:sldMk cId="1281890808" sldId="320"/>
            <ac:spMk id="5" creationId="{2E47A18E-82E3-3AC7-70C6-61E981D5517E}"/>
          </ac:spMkLst>
        </pc:spChg>
        <pc:spChg chg="mod">
          <ac:chgData name="Joe Pries" userId="d3526a86b27189f2" providerId="LiveId" clId="{08686CC1-9C15-4445-9F03-1446A316B3EE}" dt="2025-11-27T11:09:14.912" v="359" actId="20577"/>
          <ac:spMkLst>
            <pc:docMk/>
            <pc:sldMk cId="1281890808" sldId="320"/>
            <ac:spMk id="19" creationId="{992F7139-1668-1C06-A1CE-571AB6E0E1EB}"/>
          </ac:spMkLst>
        </pc:spChg>
      </pc:sldChg>
      <pc:sldChg chg="modSp mod">
        <pc:chgData name="Joe Pries" userId="d3526a86b27189f2" providerId="LiveId" clId="{08686CC1-9C15-4445-9F03-1446A316B3EE}" dt="2025-11-27T11:08:56.520" v="355" actId="20577"/>
        <pc:sldMkLst>
          <pc:docMk/>
          <pc:sldMk cId="1231062376" sldId="321"/>
        </pc:sldMkLst>
        <pc:spChg chg="mod">
          <ac:chgData name="Joe Pries" userId="d3526a86b27189f2" providerId="LiveId" clId="{08686CC1-9C15-4445-9F03-1446A316B3EE}" dt="2025-11-27T11:03:59.639" v="306" actId="20577"/>
          <ac:spMkLst>
            <pc:docMk/>
            <pc:sldMk cId="1231062376" sldId="321"/>
            <ac:spMk id="5" creationId="{2E47A18E-82E3-3AC7-70C6-61E981D5517E}"/>
          </ac:spMkLst>
        </pc:spChg>
        <pc:spChg chg="mod">
          <ac:chgData name="Joe Pries" userId="d3526a86b27189f2" providerId="LiveId" clId="{08686CC1-9C15-4445-9F03-1446A316B3EE}" dt="2025-11-27T11:08:56.520" v="355" actId="20577"/>
          <ac:spMkLst>
            <pc:docMk/>
            <pc:sldMk cId="1231062376" sldId="321"/>
            <ac:spMk id="19" creationId="{992F7139-1668-1C06-A1CE-571AB6E0E1EB}"/>
          </ac:spMkLst>
        </pc:spChg>
      </pc:sldChg>
      <pc:sldChg chg="modSp mod">
        <pc:chgData name="Joe Pries" userId="d3526a86b27189f2" providerId="LiveId" clId="{08686CC1-9C15-4445-9F03-1446A316B3EE}" dt="2025-11-27T11:04:04.856" v="308" actId="20577"/>
        <pc:sldMkLst>
          <pc:docMk/>
          <pc:sldMk cId="3155731402" sldId="322"/>
        </pc:sldMkLst>
        <pc:spChg chg="mod">
          <ac:chgData name="Joe Pries" userId="d3526a86b27189f2" providerId="LiveId" clId="{08686CC1-9C15-4445-9F03-1446A316B3EE}" dt="2025-11-27T11:04:04.856" v="308" actId="20577"/>
          <ac:spMkLst>
            <pc:docMk/>
            <pc:sldMk cId="3155731402" sldId="322"/>
            <ac:spMk id="5" creationId="{2E47A18E-82E3-3AC7-70C6-61E981D5517E}"/>
          </ac:spMkLst>
        </pc:spChg>
      </pc:sldChg>
      <pc:sldChg chg="modSp mod">
        <pc:chgData name="Joe Pries" userId="d3526a86b27189f2" providerId="LiveId" clId="{08686CC1-9C15-4445-9F03-1446A316B3EE}" dt="2025-11-27T11:10:07.295" v="362" actId="20577"/>
        <pc:sldMkLst>
          <pc:docMk/>
          <pc:sldMk cId="185533442" sldId="323"/>
        </pc:sldMkLst>
        <pc:spChg chg="mod">
          <ac:chgData name="Joe Pries" userId="d3526a86b27189f2" providerId="LiveId" clId="{08686CC1-9C15-4445-9F03-1446A316B3EE}" dt="2025-11-27T11:10:03.724" v="360"/>
          <ac:spMkLst>
            <pc:docMk/>
            <pc:sldMk cId="185533442" sldId="323"/>
            <ac:spMk id="3" creationId="{56D6F073-2267-2A4F-DE76-B22629BB6DB5}"/>
          </ac:spMkLst>
        </pc:spChg>
        <pc:spChg chg="mod">
          <ac:chgData name="Joe Pries" userId="d3526a86b27189f2" providerId="LiveId" clId="{08686CC1-9C15-4445-9F03-1446A316B3EE}" dt="2025-11-27T11:10:07.295" v="362" actId="20577"/>
          <ac:spMkLst>
            <pc:docMk/>
            <pc:sldMk cId="185533442" sldId="323"/>
            <ac:spMk id="35" creationId="{6A820C84-A41C-AFCE-1728-496A1904C2C9}"/>
          </ac:spMkLst>
        </pc:spChg>
      </pc:sldChg>
      <pc:sldChg chg="modSp mod">
        <pc:chgData name="Joe Pries" userId="d3526a86b27189f2" providerId="LiveId" clId="{08686CC1-9C15-4445-9F03-1446A316B3EE}" dt="2025-11-27T11:12:58.072" v="391" actId="255"/>
        <pc:sldMkLst>
          <pc:docMk/>
          <pc:sldMk cId="2154581169" sldId="324"/>
        </pc:sldMkLst>
        <pc:spChg chg="mod">
          <ac:chgData name="Joe Pries" userId="d3526a86b27189f2" providerId="LiveId" clId="{08686CC1-9C15-4445-9F03-1446A316B3EE}" dt="2025-11-27T11:10:13.992" v="364" actId="20577"/>
          <ac:spMkLst>
            <pc:docMk/>
            <pc:sldMk cId="2154581169" sldId="324"/>
            <ac:spMk id="10" creationId="{3339A31D-CD60-98B7-DDF0-BFFA718A2205}"/>
          </ac:spMkLst>
        </pc:spChg>
        <pc:spChg chg="mod">
          <ac:chgData name="Joe Pries" userId="d3526a86b27189f2" providerId="LiveId" clId="{08686CC1-9C15-4445-9F03-1446A316B3EE}" dt="2025-11-27T11:12:58.072" v="391" actId="255"/>
          <ac:spMkLst>
            <pc:docMk/>
            <pc:sldMk cId="2154581169" sldId="324"/>
            <ac:spMk id="19" creationId="{992F7139-1668-1C06-A1CE-571AB6E0E1EB}"/>
          </ac:spMkLst>
        </pc:spChg>
      </pc:sldChg>
      <pc:sldChg chg="modSp mod">
        <pc:chgData name="Joe Pries" userId="d3526a86b27189f2" providerId="LiveId" clId="{08686CC1-9C15-4445-9F03-1446A316B3EE}" dt="2025-11-27T11:15:38.393" v="413" actId="20577"/>
        <pc:sldMkLst>
          <pc:docMk/>
          <pc:sldMk cId="1921442194" sldId="325"/>
        </pc:sldMkLst>
        <pc:spChg chg="mod">
          <ac:chgData name="Joe Pries" userId="d3526a86b27189f2" providerId="LiveId" clId="{08686CC1-9C15-4445-9F03-1446A316B3EE}" dt="2025-11-27T11:10:18.255" v="366" actId="20577"/>
          <ac:spMkLst>
            <pc:docMk/>
            <pc:sldMk cId="1921442194" sldId="325"/>
            <ac:spMk id="5" creationId="{2E47A18E-82E3-3AC7-70C6-61E981D5517E}"/>
          </ac:spMkLst>
        </pc:spChg>
        <pc:spChg chg="mod">
          <ac:chgData name="Joe Pries" userId="d3526a86b27189f2" providerId="LiveId" clId="{08686CC1-9C15-4445-9F03-1446A316B3EE}" dt="2025-11-27T11:15:38.393" v="413" actId="20577"/>
          <ac:spMkLst>
            <pc:docMk/>
            <pc:sldMk cId="1921442194" sldId="325"/>
            <ac:spMk id="19" creationId="{992F7139-1668-1C06-A1CE-571AB6E0E1EB}"/>
          </ac:spMkLst>
        </pc:spChg>
      </pc:sldChg>
      <pc:sldChg chg="modSp mod">
        <pc:chgData name="Joe Pries" userId="d3526a86b27189f2" providerId="LiveId" clId="{08686CC1-9C15-4445-9F03-1446A316B3EE}" dt="2025-11-27T11:17:19.949" v="431" actId="207"/>
        <pc:sldMkLst>
          <pc:docMk/>
          <pc:sldMk cId="2089611725" sldId="326"/>
        </pc:sldMkLst>
        <pc:spChg chg="mod">
          <ac:chgData name="Joe Pries" userId="d3526a86b27189f2" providerId="LiveId" clId="{08686CC1-9C15-4445-9F03-1446A316B3EE}" dt="2025-11-27T11:10:22.656" v="368" actId="20577"/>
          <ac:spMkLst>
            <pc:docMk/>
            <pc:sldMk cId="2089611725" sldId="326"/>
            <ac:spMk id="5" creationId="{2E47A18E-82E3-3AC7-70C6-61E981D5517E}"/>
          </ac:spMkLst>
        </pc:spChg>
        <pc:spChg chg="mod">
          <ac:chgData name="Joe Pries" userId="d3526a86b27189f2" providerId="LiveId" clId="{08686CC1-9C15-4445-9F03-1446A316B3EE}" dt="2025-11-27T11:17:19.949" v="431" actId="207"/>
          <ac:spMkLst>
            <pc:docMk/>
            <pc:sldMk cId="2089611725" sldId="326"/>
            <ac:spMk id="19" creationId="{992F7139-1668-1C06-A1CE-571AB6E0E1EB}"/>
          </ac:spMkLst>
        </pc:spChg>
      </pc:sldChg>
      <pc:sldChg chg="modSp mod">
        <pc:chgData name="Joe Pries" userId="d3526a86b27189f2" providerId="LiveId" clId="{08686CC1-9C15-4445-9F03-1446A316B3EE}" dt="2025-11-27T11:10:26.895" v="370" actId="20577"/>
        <pc:sldMkLst>
          <pc:docMk/>
          <pc:sldMk cId="743010685" sldId="327"/>
        </pc:sldMkLst>
        <pc:spChg chg="mod">
          <ac:chgData name="Joe Pries" userId="d3526a86b27189f2" providerId="LiveId" clId="{08686CC1-9C15-4445-9F03-1446A316B3EE}" dt="2025-11-27T11:10:26.895" v="370" actId="20577"/>
          <ac:spMkLst>
            <pc:docMk/>
            <pc:sldMk cId="743010685" sldId="327"/>
            <ac:spMk id="5" creationId="{2E47A18E-82E3-3AC7-70C6-61E981D5517E}"/>
          </ac:spMkLst>
        </pc:spChg>
      </pc:sldChg>
      <pc:sldChg chg="modSp mod">
        <pc:chgData name="Joe Pries" userId="d3526a86b27189f2" providerId="LiveId" clId="{08686CC1-9C15-4445-9F03-1446A316B3EE}" dt="2025-11-27T10:53:34.411" v="224"/>
        <pc:sldMkLst>
          <pc:docMk/>
          <pc:sldMk cId="3280380823" sldId="328"/>
        </pc:sldMkLst>
        <pc:spChg chg="mod">
          <ac:chgData name="Joe Pries" userId="d3526a86b27189f2" providerId="LiveId" clId="{08686CC1-9C15-4445-9F03-1446A316B3EE}" dt="2025-11-27T10:44:02.671" v="175" actId="20577"/>
          <ac:spMkLst>
            <pc:docMk/>
            <pc:sldMk cId="3280380823" sldId="328"/>
            <ac:spMk id="5" creationId="{2E47A18E-82E3-3AC7-70C6-61E981D5517E}"/>
          </ac:spMkLst>
        </pc:spChg>
        <pc:spChg chg="mod">
          <ac:chgData name="Joe Pries" userId="d3526a86b27189f2" providerId="LiveId" clId="{08686CC1-9C15-4445-9F03-1446A316B3EE}" dt="2025-11-27T10:53:34.411" v="224"/>
          <ac:spMkLst>
            <pc:docMk/>
            <pc:sldMk cId="3280380823" sldId="328"/>
            <ac:spMk id="19" creationId="{992F7139-1668-1C06-A1CE-571AB6E0E1EB}"/>
          </ac:spMkLst>
        </pc:spChg>
      </pc:sldChg>
      <pc:sldChg chg="modSp mod">
        <pc:chgData name="Joe Pries" userId="d3526a86b27189f2" providerId="LiveId" clId="{08686CC1-9C15-4445-9F03-1446A316B3EE}" dt="2025-11-27T11:18:06.509" v="434"/>
        <pc:sldMkLst>
          <pc:docMk/>
          <pc:sldMk cId="1742977911" sldId="329"/>
        </pc:sldMkLst>
        <pc:spChg chg="mod">
          <ac:chgData name="Joe Pries" userId="d3526a86b27189f2" providerId="LiveId" clId="{08686CC1-9C15-4445-9F03-1446A316B3EE}" dt="2025-11-27T11:18:06.509" v="434"/>
          <ac:spMkLst>
            <pc:docMk/>
            <pc:sldMk cId="1742977911" sldId="329"/>
            <ac:spMk id="3" creationId="{9A761A8D-5A2D-1940-ED2F-BA424FF0BD4D}"/>
          </ac:spMkLst>
        </pc:spChg>
        <pc:spChg chg="mod">
          <ac:chgData name="Joe Pries" userId="d3526a86b27189f2" providerId="LiveId" clId="{08686CC1-9C15-4445-9F03-1446A316B3EE}" dt="2025-11-27T11:17:51.416" v="433" actId="20577"/>
          <ac:spMkLst>
            <pc:docMk/>
            <pc:sldMk cId="1742977911" sldId="329"/>
            <ac:spMk id="35" creationId="{6A820C84-A41C-AFCE-1728-496A1904C2C9}"/>
          </ac:spMkLst>
        </pc:spChg>
      </pc:sldChg>
      <pc:sldChg chg="modSp mod">
        <pc:chgData name="Joe Pries" userId="d3526a86b27189f2" providerId="LiveId" clId="{08686CC1-9C15-4445-9F03-1446A316B3EE}" dt="2025-11-27T11:20:44.897" v="460" actId="20577"/>
        <pc:sldMkLst>
          <pc:docMk/>
          <pc:sldMk cId="3079882356" sldId="330"/>
        </pc:sldMkLst>
        <pc:spChg chg="mod">
          <ac:chgData name="Joe Pries" userId="d3526a86b27189f2" providerId="LiveId" clId="{08686CC1-9C15-4445-9F03-1446A316B3EE}" dt="2025-11-27T11:18:15.632" v="436" actId="20577"/>
          <ac:spMkLst>
            <pc:docMk/>
            <pc:sldMk cId="3079882356" sldId="330"/>
            <ac:spMk id="10" creationId="{3339A31D-CD60-98B7-DDF0-BFFA718A2205}"/>
          </ac:spMkLst>
        </pc:spChg>
        <pc:spChg chg="mod">
          <ac:chgData name="Joe Pries" userId="d3526a86b27189f2" providerId="LiveId" clId="{08686CC1-9C15-4445-9F03-1446A316B3EE}" dt="2025-11-27T11:20:44.897" v="460" actId="20577"/>
          <ac:spMkLst>
            <pc:docMk/>
            <pc:sldMk cId="3079882356" sldId="330"/>
            <ac:spMk id="19" creationId="{992F7139-1668-1C06-A1CE-571AB6E0E1EB}"/>
          </ac:spMkLst>
        </pc:spChg>
      </pc:sldChg>
      <pc:sldChg chg="modSp mod">
        <pc:chgData name="Joe Pries" userId="d3526a86b27189f2" providerId="LiveId" clId="{08686CC1-9C15-4445-9F03-1446A316B3EE}" dt="2025-11-27T11:23:40.035" v="491" actId="255"/>
        <pc:sldMkLst>
          <pc:docMk/>
          <pc:sldMk cId="2321585693" sldId="331"/>
        </pc:sldMkLst>
        <pc:spChg chg="mod">
          <ac:chgData name="Joe Pries" userId="d3526a86b27189f2" providerId="LiveId" clId="{08686CC1-9C15-4445-9F03-1446A316B3EE}" dt="2025-11-27T11:18:23.784" v="438" actId="20577"/>
          <ac:spMkLst>
            <pc:docMk/>
            <pc:sldMk cId="2321585693" sldId="331"/>
            <ac:spMk id="5" creationId="{2E47A18E-82E3-3AC7-70C6-61E981D5517E}"/>
          </ac:spMkLst>
        </pc:spChg>
        <pc:spChg chg="mod">
          <ac:chgData name="Joe Pries" userId="d3526a86b27189f2" providerId="LiveId" clId="{08686CC1-9C15-4445-9F03-1446A316B3EE}" dt="2025-11-27T11:23:40.035" v="491" actId="255"/>
          <ac:spMkLst>
            <pc:docMk/>
            <pc:sldMk cId="2321585693" sldId="331"/>
            <ac:spMk id="19" creationId="{992F7139-1668-1C06-A1CE-571AB6E0E1EB}"/>
          </ac:spMkLst>
        </pc:spChg>
      </pc:sldChg>
      <pc:sldChg chg="modSp mod">
        <pc:chgData name="Joe Pries" userId="d3526a86b27189f2" providerId="LiveId" clId="{08686CC1-9C15-4445-9F03-1446A316B3EE}" dt="2025-11-27T11:18:28.241" v="440" actId="20577"/>
        <pc:sldMkLst>
          <pc:docMk/>
          <pc:sldMk cId="79397722" sldId="333"/>
        </pc:sldMkLst>
        <pc:spChg chg="mod">
          <ac:chgData name="Joe Pries" userId="d3526a86b27189f2" providerId="LiveId" clId="{08686CC1-9C15-4445-9F03-1446A316B3EE}" dt="2025-11-27T11:18:28.241" v="440" actId="20577"/>
          <ac:spMkLst>
            <pc:docMk/>
            <pc:sldMk cId="79397722" sldId="333"/>
            <ac:spMk id="5" creationId="{2E47A18E-82E3-3AC7-70C6-61E981D5517E}"/>
          </ac:spMkLst>
        </pc:spChg>
      </pc:sldChg>
      <pc:sldChg chg="modSp mod">
        <pc:chgData name="Joe Pries" userId="d3526a86b27189f2" providerId="LiveId" clId="{08686CC1-9C15-4445-9F03-1446A316B3EE}" dt="2025-11-27T11:24:40.260" v="495" actId="122"/>
        <pc:sldMkLst>
          <pc:docMk/>
          <pc:sldMk cId="649242192" sldId="334"/>
        </pc:sldMkLst>
        <pc:spChg chg="mod">
          <ac:chgData name="Joe Pries" userId="d3526a86b27189f2" providerId="LiveId" clId="{08686CC1-9C15-4445-9F03-1446A316B3EE}" dt="2025-11-27T11:24:40.260" v="495" actId="122"/>
          <ac:spMkLst>
            <pc:docMk/>
            <pc:sldMk cId="649242192" sldId="334"/>
            <ac:spMk id="3" creationId="{AD93AA92-885D-E865-AEE8-9EE59EE2FA80}"/>
          </ac:spMkLst>
        </pc:spChg>
        <pc:spChg chg="mod">
          <ac:chgData name="Joe Pries" userId="d3526a86b27189f2" providerId="LiveId" clId="{08686CC1-9C15-4445-9F03-1446A316B3EE}" dt="2025-11-27T11:24:04.896" v="493" actId="20577"/>
          <ac:spMkLst>
            <pc:docMk/>
            <pc:sldMk cId="649242192" sldId="334"/>
            <ac:spMk id="35" creationId="{95BFD516-5C24-3708-CB38-A1E4DE9D0ED9}"/>
          </ac:spMkLst>
        </pc:spChg>
      </pc:sldChg>
      <pc:sldChg chg="addSp delSp modSp mod">
        <pc:chgData name="Joe Pries" userId="d3526a86b27189f2" providerId="LiveId" clId="{08686CC1-9C15-4445-9F03-1446A316B3EE}" dt="2025-11-27T11:32:31.912" v="559" actId="20577"/>
        <pc:sldMkLst>
          <pc:docMk/>
          <pc:sldMk cId="3912176656" sldId="335"/>
        </pc:sldMkLst>
        <pc:spChg chg="add mod">
          <ac:chgData name="Joe Pries" userId="d3526a86b27189f2" providerId="LiveId" clId="{08686CC1-9C15-4445-9F03-1446A316B3EE}" dt="2025-11-27T11:32:16.305" v="553" actId="20577"/>
          <ac:spMkLst>
            <pc:docMk/>
            <pc:sldMk cId="3912176656" sldId="335"/>
            <ac:spMk id="2" creationId="{48A53DCA-4355-7F72-638F-96F724E402A1}"/>
          </ac:spMkLst>
        </pc:spChg>
        <pc:spChg chg="del">
          <ac:chgData name="Joe Pries" userId="d3526a86b27189f2" providerId="LiveId" clId="{08686CC1-9C15-4445-9F03-1446A316B3EE}" dt="2025-11-27T11:25:36.081" v="498" actId="478"/>
          <ac:spMkLst>
            <pc:docMk/>
            <pc:sldMk cId="3912176656" sldId="335"/>
            <ac:spMk id="27" creationId="{6D4782E8-2239-52F1-E2D0-939923AB8585}"/>
          </ac:spMkLst>
        </pc:spChg>
        <pc:spChg chg="del">
          <ac:chgData name="Joe Pries" userId="d3526a86b27189f2" providerId="LiveId" clId="{08686CC1-9C15-4445-9F03-1446A316B3EE}" dt="2025-11-27T11:25:40.808" v="500" actId="478"/>
          <ac:spMkLst>
            <pc:docMk/>
            <pc:sldMk cId="3912176656" sldId="335"/>
            <ac:spMk id="33" creationId="{A4408065-674D-62D1-1FF2-8AD02A915E0A}"/>
          </ac:spMkLst>
        </pc:spChg>
        <pc:spChg chg="del">
          <ac:chgData name="Joe Pries" userId="d3526a86b27189f2" providerId="LiveId" clId="{08686CC1-9C15-4445-9F03-1446A316B3EE}" dt="2025-11-27T11:27:35.888" v="512" actId="478"/>
          <ac:spMkLst>
            <pc:docMk/>
            <pc:sldMk cId="3912176656" sldId="335"/>
            <ac:spMk id="34" creationId="{AFA41BF3-5118-792E-80C9-04DB3E6BACD8}"/>
          </ac:spMkLst>
        </pc:spChg>
        <pc:spChg chg="mod">
          <ac:chgData name="Joe Pries" userId="d3526a86b27189f2" providerId="LiveId" clId="{08686CC1-9C15-4445-9F03-1446A316B3EE}" dt="2025-11-27T11:25:29.136" v="497" actId="20577"/>
          <ac:spMkLst>
            <pc:docMk/>
            <pc:sldMk cId="3912176656" sldId="335"/>
            <ac:spMk id="35" creationId="{20F844EB-4742-9305-2030-D80E3772C54E}"/>
          </ac:spMkLst>
        </pc:spChg>
        <pc:spChg chg="add del mod">
          <ac:chgData name="Joe Pries" userId="d3526a86b27189f2" providerId="LiveId" clId="{08686CC1-9C15-4445-9F03-1446A316B3EE}" dt="2025-11-27T11:32:31.912" v="559" actId="20577"/>
          <ac:spMkLst>
            <pc:docMk/>
            <pc:sldMk cId="3912176656" sldId="335"/>
            <ac:spMk id="36" creationId="{FB64B49A-3788-6331-D724-49FAF79F5753}"/>
          </ac:spMkLst>
        </pc:spChg>
        <pc:grpChg chg="del">
          <ac:chgData name="Joe Pries" userId="d3526a86b27189f2" providerId="LiveId" clId="{08686CC1-9C15-4445-9F03-1446A316B3EE}" dt="2025-11-27T11:25:37.711" v="499" actId="478"/>
          <ac:grpSpMkLst>
            <pc:docMk/>
            <pc:sldMk cId="3912176656" sldId="335"/>
            <ac:grpSpMk id="38" creationId="{C6ACCBE1-3F9D-7C79-119C-E9B0A93FD64C}"/>
          </ac:grpSpMkLst>
        </pc:grpChg>
      </pc:sldChg>
      <pc:sldChg chg="del">
        <pc:chgData name="Joe Pries" userId="d3526a86b27189f2" providerId="LiveId" clId="{08686CC1-9C15-4445-9F03-1446A316B3EE}" dt="2025-11-27T11:29:46.903" v="527" actId="47"/>
        <pc:sldMkLst>
          <pc:docMk/>
          <pc:sldMk cId="2570308349" sldId="336"/>
        </pc:sldMkLst>
      </pc:sldChg>
      <pc:sldChg chg="modSp add mod">
        <pc:chgData name="Joe Pries" userId="d3526a86b27189f2" providerId="LiveId" clId="{08686CC1-9C15-4445-9F03-1446A316B3EE}" dt="2025-11-27T11:33:18.798" v="564" actId="14100"/>
        <pc:sldMkLst>
          <pc:docMk/>
          <pc:sldMk cId="2603211972" sldId="336"/>
        </pc:sldMkLst>
        <pc:spChg chg="mod">
          <ac:chgData name="Joe Pries" userId="d3526a86b27189f2" providerId="LiveId" clId="{08686CC1-9C15-4445-9F03-1446A316B3EE}" dt="2025-11-27T11:33:18.798" v="564" actId="14100"/>
          <ac:spMkLst>
            <pc:docMk/>
            <pc:sldMk cId="2603211972" sldId="336"/>
            <ac:spMk id="2" creationId="{FF6892A4-9ECB-2C5D-8843-6391D901F018}"/>
          </ac:spMkLst>
        </pc:spChg>
        <pc:spChg chg="mod">
          <ac:chgData name="Joe Pries" userId="d3526a86b27189f2" providerId="LiveId" clId="{08686CC1-9C15-4445-9F03-1446A316B3EE}" dt="2025-11-27T11:32:56.137" v="560" actId="255"/>
          <ac:spMkLst>
            <pc:docMk/>
            <pc:sldMk cId="2603211972" sldId="336"/>
            <ac:spMk id="36" creationId="{43F62D75-3A6E-8AD0-591E-90C051C35DE1}"/>
          </ac:spMkLst>
        </pc:spChg>
      </pc:sldChg>
      <pc:sldChg chg="modSp add mod">
        <pc:chgData name="Joe Pries" userId="d3526a86b27189f2" providerId="LiveId" clId="{08686CC1-9C15-4445-9F03-1446A316B3EE}" dt="2025-11-27T11:35:34.194" v="586" actId="1076"/>
        <pc:sldMkLst>
          <pc:docMk/>
          <pc:sldMk cId="589468531" sldId="337"/>
        </pc:sldMkLst>
        <pc:spChg chg="mod">
          <ac:chgData name="Joe Pries" userId="d3526a86b27189f2" providerId="LiveId" clId="{08686CC1-9C15-4445-9F03-1446A316B3EE}" dt="2025-11-27T11:35:34.194" v="586" actId="1076"/>
          <ac:spMkLst>
            <pc:docMk/>
            <pc:sldMk cId="589468531" sldId="337"/>
            <ac:spMk id="2" creationId="{95E15527-341C-0465-B0B0-D883F72D15FB}"/>
          </ac:spMkLst>
        </pc:spChg>
        <pc:spChg chg="mod">
          <ac:chgData name="Joe Pries" userId="d3526a86b27189f2" providerId="LiveId" clId="{08686CC1-9C15-4445-9F03-1446A316B3EE}" dt="2025-11-27T11:34:27.809" v="574" actId="20577"/>
          <ac:spMkLst>
            <pc:docMk/>
            <pc:sldMk cId="589468531" sldId="337"/>
            <ac:spMk id="36" creationId="{9748ECA6-4380-BBE7-D4D8-DF88CC8C1EAA}"/>
          </ac:spMkLst>
        </pc:spChg>
      </pc:sldChg>
      <pc:sldChg chg="del">
        <pc:chgData name="Joe Pries" userId="d3526a86b27189f2" providerId="LiveId" clId="{08686CC1-9C15-4445-9F03-1446A316B3EE}" dt="2025-11-27T11:29:46.903" v="527" actId="47"/>
        <pc:sldMkLst>
          <pc:docMk/>
          <pc:sldMk cId="1573360330" sldId="337"/>
        </pc:sldMkLst>
      </pc:sldChg>
      <pc:sldChg chg="modSp add mod">
        <pc:chgData name="Joe Pries" userId="d3526a86b27189f2" providerId="LiveId" clId="{08686CC1-9C15-4445-9F03-1446A316B3EE}" dt="2025-11-27T11:37:54.308" v="611" actId="14100"/>
        <pc:sldMkLst>
          <pc:docMk/>
          <pc:sldMk cId="888025210" sldId="338"/>
        </pc:sldMkLst>
        <pc:spChg chg="mod">
          <ac:chgData name="Joe Pries" userId="d3526a86b27189f2" providerId="LiveId" clId="{08686CC1-9C15-4445-9F03-1446A316B3EE}" dt="2025-11-27T11:37:45.355" v="610" actId="14100"/>
          <ac:spMkLst>
            <pc:docMk/>
            <pc:sldMk cId="888025210" sldId="338"/>
            <ac:spMk id="2" creationId="{3914B7F3-0BF2-2C6A-491C-00C5FAE97C83}"/>
          </ac:spMkLst>
        </pc:spChg>
        <pc:spChg chg="mod">
          <ac:chgData name="Joe Pries" userId="d3526a86b27189f2" providerId="LiveId" clId="{08686CC1-9C15-4445-9F03-1446A316B3EE}" dt="2025-11-27T11:37:54.308" v="611" actId="14100"/>
          <ac:spMkLst>
            <pc:docMk/>
            <pc:sldMk cId="888025210" sldId="338"/>
            <ac:spMk id="36" creationId="{6FBFF35F-8034-73C0-DF1C-5C6C089842BF}"/>
          </ac:spMkLst>
        </pc:spChg>
      </pc:sldChg>
      <pc:sldChg chg="del">
        <pc:chgData name="Joe Pries" userId="d3526a86b27189f2" providerId="LiveId" clId="{08686CC1-9C15-4445-9F03-1446A316B3EE}" dt="2025-11-27T11:29:46.903" v="527" actId="47"/>
        <pc:sldMkLst>
          <pc:docMk/>
          <pc:sldMk cId="1630316180" sldId="338"/>
        </pc:sldMkLst>
      </pc:sldChg>
      <pc:sldChg chg="delSp modSp add mod">
        <pc:chgData name="Joe Pries" userId="d3526a86b27189f2" providerId="LiveId" clId="{08686CC1-9C15-4445-9F03-1446A316B3EE}" dt="2025-11-27T11:41:45.841" v="654" actId="20577"/>
        <pc:sldMkLst>
          <pc:docMk/>
          <pc:sldMk cId="1471524389" sldId="339"/>
        </pc:sldMkLst>
        <pc:spChg chg="del">
          <ac:chgData name="Joe Pries" userId="d3526a86b27189f2" providerId="LiveId" clId="{08686CC1-9C15-4445-9F03-1446A316B3EE}" dt="2025-11-27T11:39:00.057" v="618" actId="478"/>
          <ac:spMkLst>
            <pc:docMk/>
            <pc:sldMk cId="1471524389" sldId="339"/>
            <ac:spMk id="2" creationId="{F0F123AC-1917-D96C-4BAE-C94A68B73AD5}"/>
          </ac:spMkLst>
        </pc:spChg>
        <pc:spChg chg="mod">
          <ac:chgData name="Joe Pries" userId="d3526a86b27189f2" providerId="LiveId" clId="{08686CC1-9C15-4445-9F03-1446A316B3EE}" dt="2025-11-27T11:41:45.841" v="654" actId="20577"/>
          <ac:spMkLst>
            <pc:docMk/>
            <pc:sldMk cId="1471524389" sldId="339"/>
            <ac:spMk id="36" creationId="{B4D72274-A27B-8AB5-B683-6CEFF68D0816}"/>
          </ac:spMkLst>
        </pc:spChg>
      </pc:sldChg>
      <pc:sldChg chg="del">
        <pc:chgData name="Joe Pries" userId="d3526a86b27189f2" providerId="LiveId" clId="{08686CC1-9C15-4445-9F03-1446A316B3EE}" dt="2025-11-27T11:29:46.903" v="527" actId="47"/>
        <pc:sldMkLst>
          <pc:docMk/>
          <pc:sldMk cId="2383655676" sldId="339"/>
        </pc:sldMkLst>
      </pc:sldChg>
      <pc:sldChg chg="del">
        <pc:chgData name="Joe Pries" userId="d3526a86b27189f2" providerId="LiveId" clId="{08686CC1-9C15-4445-9F03-1446A316B3EE}" dt="2025-11-27T11:29:46.903" v="527" actId="47"/>
        <pc:sldMkLst>
          <pc:docMk/>
          <pc:sldMk cId="1523772619" sldId="340"/>
        </pc:sldMkLst>
      </pc:sldChg>
      <pc:sldChg chg="add">
        <pc:chgData name="Joe Pries" userId="d3526a86b27189f2" providerId="LiveId" clId="{08686CC1-9C15-4445-9F03-1446A316B3EE}" dt="2025-11-27T11:40:51.293" v="640" actId="2890"/>
        <pc:sldMkLst>
          <pc:docMk/>
          <pc:sldMk cId="3715436693" sldId="340"/>
        </pc:sldMkLst>
      </pc:sldChg>
      <pc:sldChg chg="del">
        <pc:chgData name="Joe Pries" userId="d3526a86b27189f2" providerId="LiveId" clId="{08686CC1-9C15-4445-9F03-1446A316B3EE}" dt="2025-11-27T11:29:46.903" v="527" actId="47"/>
        <pc:sldMkLst>
          <pc:docMk/>
          <pc:sldMk cId="1198359033" sldId="341"/>
        </pc:sldMkLst>
      </pc:sldChg>
    </pc:docChg>
  </pc:docChgLst>
  <pc:docChgLst>
    <pc:chgData name="Kimbel, Nikolai [BEFTG | Vorstand / Kommunikation]" userId="bc5114e5-492b-4524-9d8f-2754da7ad0f3" providerId="ADAL" clId="{7B84D713-1384-4603-83B8-FE8661A1D170}"/>
    <pc:docChg chg="addSld delSld modSld">
      <pc:chgData name="Kimbel, Nikolai [BEFTG | Vorstand / Kommunikation]" userId="bc5114e5-492b-4524-9d8f-2754da7ad0f3" providerId="ADAL" clId="{7B84D713-1384-4603-83B8-FE8661A1D170}" dt="2025-11-27T12:02:28.709" v="8" actId="20577"/>
      <pc:docMkLst>
        <pc:docMk/>
      </pc:docMkLst>
      <pc:sldChg chg="modSp mod">
        <pc:chgData name="Kimbel, Nikolai [BEFTG | Vorstand / Kommunikation]" userId="bc5114e5-492b-4524-9d8f-2754da7ad0f3" providerId="ADAL" clId="{7B84D713-1384-4603-83B8-FE8661A1D170}" dt="2025-11-27T12:02:28.709" v="8" actId="20577"/>
        <pc:sldMkLst>
          <pc:docMk/>
          <pc:sldMk cId="1471524389" sldId="339"/>
        </pc:sldMkLst>
        <pc:spChg chg="mod">
          <ac:chgData name="Kimbel, Nikolai [BEFTG | Vorstand / Kommunikation]" userId="bc5114e5-492b-4524-9d8f-2754da7ad0f3" providerId="ADAL" clId="{7B84D713-1384-4603-83B8-FE8661A1D170}" dt="2025-11-27T12:02:28.709" v="8" actId="20577"/>
          <ac:spMkLst>
            <pc:docMk/>
            <pc:sldMk cId="1471524389" sldId="339"/>
            <ac:spMk id="36" creationId="{B4D72274-A27B-8AB5-B683-6CEFF68D0816}"/>
          </ac:spMkLst>
        </pc:spChg>
      </pc:sldChg>
      <pc:sldChg chg="modSp add del mod">
        <pc:chgData name="Kimbel, Nikolai [BEFTG | Vorstand / Kommunikation]" userId="bc5114e5-492b-4524-9d8f-2754da7ad0f3" providerId="ADAL" clId="{7B84D713-1384-4603-83B8-FE8661A1D170}" dt="2025-11-27T12:02:02.255" v="5" actId="47"/>
        <pc:sldMkLst>
          <pc:docMk/>
          <pc:sldMk cId="3538368805" sldId="341"/>
        </pc:sldMkLst>
        <pc:spChg chg="mod">
          <ac:chgData name="Kimbel, Nikolai [BEFTG | Vorstand / Kommunikation]" userId="bc5114e5-492b-4524-9d8f-2754da7ad0f3" providerId="ADAL" clId="{7B84D713-1384-4603-83B8-FE8661A1D170}" dt="2025-11-27T11:59:54.426" v="4" actId="20577"/>
          <ac:spMkLst>
            <pc:docMk/>
            <pc:sldMk cId="3538368805" sldId="341"/>
            <ac:spMk id="80" creationId="{B0EAC75C-3B32-79FE-73CD-2769A4C4C02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6F9892-6E43-F9B9-1852-87FF8C1192F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7C739A6-BFBF-61AF-C00F-CC4711A9F9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632831C-1FAE-EAFB-8377-9EBE221B820A}"/>
              </a:ext>
            </a:extLst>
          </p:cNvPr>
          <p:cNvSpPr>
            <a:spLocks noGrp="1"/>
          </p:cNvSpPr>
          <p:nvPr>
            <p:ph type="dt" sz="half" idx="10"/>
          </p:nvPr>
        </p:nvSpPr>
        <p:spPr/>
        <p:txBody>
          <a:bodyPr/>
          <a:lstStyle/>
          <a:p>
            <a:fld id="{F925377B-7F7B-40D0-82DA-FB4E2FADB923}" type="datetimeFigureOut">
              <a:rPr lang="de-DE" smtClean="0"/>
              <a:t>27.11.2025</a:t>
            </a:fld>
            <a:endParaRPr lang="de-DE"/>
          </a:p>
        </p:txBody>
      </p:sp>
      <p:sp>
        <p:nvSpPr>
          <p:cNvPr id="5" name="Fußzeilenplatzhalter 4">
            <a:extLst>
              <a:ext uri="{FF2B5EF4-FFF2-40B4-BE49-F238E27FC236}">
                <a16:creationId xmlns:a16="http://schemas.microsoft.com/office/drawing/2014/main" id="{FECF5692-41F1-D825-198F-E9B7B1D6139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3CAF9AB-EE1B-D0CD-9317-FE64066F3B92}"/>
              </a:ext>
            </a:extLst>
          </p:cNvPr>
          <p:cNvSpPr>
            <a:spLocks noGrp="1"/>
          </p:cNvSpPr>
          <p:nvPr>
            <p:ph type="sldNum" sz="quarter" idx="12"/>
          </p:nvPr>
        </p:nvSpPr>
        <p:spPr/>
        <p:txBody>
          <a:bodyPr/>
          <a:lstStyle/>
          <a:p>
            <a:fld id="{07868FC5-EACE-4D35-9588-10729385A4D7}" type="slidenum">
              <a:rPr lang="de-DE" smtClean="0"/>
              <a:t>‹Nr.›</a:t>
            </a:fld>
            <a:endParaRPr lang="de-DE"/>
          </a:p>
        </p:txBody>
      </p:sp>
    </p:spTree>
    <p:extLst>
      <p:ext uri="{BB962C8B-B14F-4D97-AF65-F5344CB8AC3E}">
        <p14:creationId xmlns:p14="http://schemas.microsoft.com/office/powerpoint/2010/main" val="3346951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22697-3E3B-7D34-172C-83779E3C91A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A583598-C015-BB52-B74F-93D3120A602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588F493-B1DE-B8F7-14DF-40DB6ADD5E1A}"/>
              </a:ext>
            </a:extLst>
          </p:cNvPr>
          <p:cNvSpPr>
            <a:spLocks noGrp="1"/>
          </p:cNvSpPr>
          <p:nvPr>
            <p:ph type="dt" sz="half" idx="10"/>
          </p:nvPr>
        </p:nvSpPr>
        <p:spPr/>
        <p:txBody>
          <a:bodyPr/>
          <a:lstStyle/>
          <a:p>
            <a:fld id="{F925377B-7F7B-40D0-82DA-FB4E2FADB923}" type="datetimeFigureOut">
              <a:rPr lang="de-DE" smtClean="0"/>
              <a:t>27.11.2025</a:t>
            </a:fld>
            <a:endParaRPr lang="de-DE"/>
          </a:p>
        </p:txBody>
      </p:sp>
      <p:sp>
        <p:nvSpPr>
          <p:cNvPr id="5" name="Fußzeilenplatzhalter 4">
            <a:extLst>
              <a:ext uri="{FF2B5EF4-FFF2-40B4-BE49-F238E27FC236}">
                <a16:creationId xmlns:a16="http://schemas.microsoft.com/office/drawing/2014/main" id="{820BA7BE-0CA3-6AB1-BE79-4B272261CEA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58F6D7E-D188-EC02-5016-0CB4BECFC844}"/>
              </a:ext>
            </a:extLst>
          </p:cNvPr>
          <p:cNvSpPr>
            <a:spLocks noGrp="1"/>
          </p:cNvSpPr>
          <p:nvPr>
            <p:ph type="sldNum" sz="quarter" idx="12"/>
          </p:nvPr>
        </p:nvSpPr>
        <p:spPr/>
        <p:txBody>
          <a:bodyPr/>
          <a:lstStyle/>
          <a:p>
            <a:fld id="{07868FC5-EACE-4D35-9588-10729385A4D7}" type="slidenum">
              <a:rPr lang="de-DE" smtClean="0"/>
              <a:t>‹Nr.›</a:t>
            </a:fld>
            <a:endParaRPr lang="de-DE"/>
          </a:p>
        </p:txBody>
      </p:sp>
    </p:spTree>
    <p:extLst>
      <p:ext uri="{BB962C8B-B14F-4D97-AF65-F5344CB8AC3E}">
        <p14:creationId xmlns:p14="http://schemas.microsoft.com/office/powerpoint/2010/main" val="2599244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E872D04-6295-B4BC-C01B-7F1A2A1B08B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9A627CD-DD02-FFB5-0DE1-40626563736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DB05876-3B1D-936B-95AD-577B0204CFFE}"/>
              </a:ext>
            </a:extLst>
          </p:cNvPr>
          <p:cNvSpPr>
            <a:spLocks noGrp="1"/>
          </p:cNvSpPr>
          <p:nvPr>
            <p:ph type="dt" sz="half" idx="10"/>
          </p:nvPr>
        </p:nvSpPr>
        <p:spPr/>
        <p:txBody>
          <a:bodyPr/>
          <a:lstStyle/>
          <a:p>
            <a:fld id="{F925377B-7F7B-40D0-82DA-FB4E2FADB923}" type="datetimeFigureOut">
              <a:rPr lang="de-DE" smtClean="0"/>
              <a:t>27.11.2025</a:t>
            </a:fld>
            <a:endParaRPr lang="de-DE"/>
          </a:p>
        </p:txBody>
      </p:sp>
      <p:sp>
        <p:nvSpPr>
          <p:cNvPr id="5" name="Fußzeilenplatzhalter 4">
            <a:extLst>
              <a:ext uri="{FF2B5EF4-FFF2-40B4-BE49-F238E27FC236}">
                <a16:creationId xmlns:a16="http://schemas.microsoft.com/office/drawing/2014/main" id="{BEDE511E-D06B-95F7-BA41-C6AC9135EDA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23A0F31-E4B2-F66A-3AD5-FF830188CE6B}"/>
              </a:ext>
            </a:extLst>
          </p:cNvPr>
          <p:cNvSpPr>
            <a:spLocks noGrp="1"/>
          </p:cNvSpPr>
          <p:nvPr>
            <p:ph type="sldNum" sz="quarter" idx="12"/>
          </p:nvPr>
        </p:nvSpPr>
        <p:spPr/>
        <p:txBody>
          <a:bodyPr/>
          <a:lstStyle/>
          <a:p>
            <a:fld id="{07868FC5-EACE-4D35-9588-10729385A4D7}" type="slidenum">
              <a:rPr lang="de-DE" smtClean="0"/>
              <a:t>‹Nr.›</a:t>
            </a:fld>
            <a:endParaRPr lang="de-DE"/>
          </a:p>
        </p:txBody>
      </p:sp>
    </p:spTree>
    <p:extLst>
      <p:ext uri="{BB962C8B-B14F-4D97-AF65-F5344CB8AC3E}">
        <p14:creationId xmlns:p14="http://schemas.microsoft.com/office/powerpoint/2010/main" val="137850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B5752-E522-AAF0-890D-ACA514F4E08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49B9D6A-DB14-AFBA-26DF-664D5B853C4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84D766A-F428-6462-A3E4-A8CFA1D08CFB}"/>
              </a:ext>
            </a:extLst>
          </p:cNvPr>
          <p:cNvSpPr>
            <a:spLocks noGrp="1"/>
          </p:cNvSpPr>
          <p:nvPr>
            <p:ph type="dt" sz="half" idx="10"/>
          </p:nvPr>
        </p:nvSpPr>
        <p:spPr/>
        <p:txBody>
          <a:bodyPr/>
          <a:lstStyle/>
          <a:p>
            <a:fld id="{F925377B-7F7B-40D0-82DA-FB4E2FADB923}" type="datetimeFigureOut">
              <a:rPr lang="de-DE" smtClean="0"/>
              <a:t>27.11.2025</a:t>
            </a:fld>
            <a:endParaRPr lang="de-DE"/>
          </a:p>
        </p:txBody>
      </p:sp>
      <p:sp>
        <p:nvSpPr>
          <p:cNvPr id="5" name="Fußzeilenplatzhalter 4">
            <a:extLst>
              <a:ext uri="{FF2B5EF4-FFF2-40B4-BE49-F238E27FC236}">
                <a16:creationId xmlns:a16="http://schemas.microsoft.com/office/drawing/2014/main" id="{5C311FB4-D57E-B7DC-15E1-E4B3D49C2A7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EFD37C5-1F96-AD78-920B-771BF7983700}"/>
              </a:ext>
            </a:extLst>
          </p:cNvPr>
          <p:cNvSpPr>
            <a:spLocks noGrp="1"/>
          </p:cNvSpPr>
          <p:nvPr>
            <p:ph type="sldNum" sz="quarter" idx="12"/>
          </p:nvPr>
        </p:nvSpPr>
        <p:spPr/>
        <p:txBody>
          <a:bodyPr/>
          <a:lstStyle/>
          <a:p>
            <a:fld id="{07868FC5-EACE-4D35-9588-10729385A4D7}" type="slidenum">
              <a:rPr lang="de-DE" smtClean="0"/>
              <a:t>‹Nr.›</a:t>
            </a:fld>
            <a:endParaRPr lang="de-DE"/>
          </a:p>
        </p:txBody>
      </p:sp>
    </p:spTree>
    <p:extLst>
      <p:ext uri="{BB962C8B-B14F-4D97-AF65-F5344CB8AC3E}">
        <p14:creationId xmlns:p14="http://schemas.microsoft.com/office/powerpoint/2010/main" val="139726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65035D-6DFA-4398-DF08-56FD9B0881A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142D0C5-2BB9-7FA3-8B45-1D5ACFA535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0106375-0F7B-D6BA-12BA-DED2EFE463F5}"/>
              </a:ext>
            </a:extLst>
          </p:cNvPr>
          <p:cNvSpPr>
            <a:spLocks noGrp="1"/>
          </p:cNvSpPr>
          <p:nvPr>
            <p:ph type="dt" sz="half" idx="10"/>
          </p:nvPr>
        </p:nvSpPr>
        <p:spPr/>
        <p:txBody>
          <a:bodyPr/>
          <a:lstStyle/>
          <a:p>
            <a:fld id="{F925377B-7F7B-40D0-82DA-FB4E2FADB923}" type="datetimeFigureOut">
              <a:rPr lang="de-DE" smtClean="0"/>
              <a:t>27.11.2025</a:t>
            </a:fld>
            <a:endParaRPr lang="de-DE"/>
          </a:p>
        </p:txBody>
      </p:sp>
      <p:sp>
        <p:nvSpPr>
          <p:cNvPr id="5" name="Fußzeilenplatzhalter 4">
            <a:extLst>
              <a:ext uri="{FF2B5EF4-FFF2-40B4-BE49-F238E27FC236}">
                <a16:creationId xmlns:a16="http://schemas.microsoft.com/office/drawing/2014/main" id="{0A253D25-C314-4F62-82A5-C79BB470802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7B34A11-1603-303D-1F84-E080D7AC8F48}"/>
              </a:ext>
            </a:extLst>
          </p:cNvPr>
          <p:cNvSpPr>
            <a:spLocks noGrp="1"/>
          </p:cNvSpPr>
          <p:nvPr>
            <p:ph type="sldNum" sz="quarter" idx="12"/>
          </p:nvPr>
        </p:nvSpPr>
        <p:spPr/>
        <p:txBody>
          <a:bodyPr/>
          <a:lstStyle/>
          <a:p>
            <a:fld id="{07868FC5-EACE-4D35-9588-10729385A4D7}" type="slidenum">
              <a:rPr lang="de-DE" smtClean="0"/>
              <a:t>‹Nr.›</a:t>
            </a:fld>
            <a:endParaRPr lang="de-DE"/>
          </a:p>
        </p:txBody>
      </p:sp>
    </p:spTree>
    <p:extLst>
      <p:ext uri="{BB962C8B-B14F-4D97-AF65-F5344CB8AC3E}">
        <p14:creationId xmlns:p14="http://schemas.microsoft.com/office/powerpoint/2010/main" val="3762711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42C51-77F5-9A9B-1B4A-BC4959886B4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0DEDBEC-F496-E2CA-B5E4-1AAC43D79CA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552586A-D103-E047-45ED-D638A35241E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738048A-CEA8-1405-D2B3-87CB1A6F2923}"/>
              </a:ext>
            </a:extLst>
          </p:cNvPr>
          <p:cNvSpPr>
            <a:spLocks noGrp="1"/>
          </p:cNvSpPr>
          <p:nvPr>
            <p:ph type="dt" sz="half" idx="10"/>
          </p:nvPr>
        </p:nvSpPr>
        <p:spPr/>
        <p:txBody>
          <a:bodyPr/>
          <a:lstStyle/>
          <a:p>
            <a:fld id="{F925377B-7F7B-40D0-82DA-FB4E2FADB923}" type="datetimeFigureOut">
              <a:rPr lang="de-DE" smtClean="0"/>
              <a:t>27.11.2025</a:t>
            </a:fld>
            <a:endParaRPr lang="de-DE"/>
          </a:p>
        </p:txBody>
      </p:sp>
      <p:sp>
        <p:nvSpPr>
          <p:cNvPr id="6" name="Fußzeilenplatzhalter 5">
            <a:extLst>
              <a:ext uri="{FF2B5EF4-FFF2-40B4-BE49-F238E27FC236}">
                <a16:creationId xmlns:a16="http://schemas.microsoft.com/office/drawing/2014/main" id="{76F00E25-5312-3F03-5516-4D081113A0B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3266FA8-DE2D-DCCC-C0C7-A4977E91B320}"/>
              </a:ext>
            </a:extLst>
          </p:cNvPr>
          <p:cNvSpPr>
            <a:spLocks noGrp="1"/>
          </p:cNvSpPr>
          <p:nvPr>
            <p:ph type="sldNum" sz="quarter" idx="12"/>
          </p:nvPr>
        </p:nvSpPr>
        <p:spPr/>
        <p:txBody>
          <a:bodyPr/>
          <a:lstStyle/>
          <a:p>
            <a:fld id="{07868FC5-EACE-4D35-9588-10729385A4D7}" type="slidenum">
              <a:rPr lang="de-DE" smtClean="0"/>
              <a:t>‹Nr.›</a:t>
            </a:fld>
            <a:endParaRPr lang="de-DE"/>
          </a:p>
        </p:txBody>
      </p:sp>
    </p:spTree>
    <p:extLst>
      <p:ext uri="{BB962C8B-B14F-4D97-AF65-F5344CB8AC3E}">
        <p14:creationId xmlns:p14="http://schemas.microsoft.com/office/powerpoint/2010/main" val="3142430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A6A13-D98B-4C41-EB77-A68384FC393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584BCE0-08A5-983B-84BB-81064B9F61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4AE440F-4B65-A350-107C-5C620FD778E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7DE322C-A333-2ED9-C2DA-4401C1F339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5529F83-431A-C0F1-068C-8C9BD7687CB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42FB316E-A2F2-E926-7853-3697B5599084}"/>
              </a:ext>
            </a:extLst>
          </p:cNvPr>
          <p:cNvSpPr>
            <a:spLocks noGrp="1"/>
          </p:cNvSpPr>
          <p:nvPr>
            <p:ph type="dt" sz="half" idx="10"/>
          </p:nvPr>
        </p:nvSpPr>
        <p:spPr/>
        <p:txBody>
          <a:bodyPr/>
          <a:lstStyle/>
          <a:p>
            <a:fld id="{F925377B-7F7B-40D0-82DA-FB4E2FADB923}" type="datetimeFigureOut">
              <a:rPr lang="de-DE" smtClean="0"/>
              <a:t>27.11.2025</a:t>
            </a:fld>
            <a:endParaRPr lang="de-DE"/>
          </a:p>
        </p:txBody>
      </p:sp>
      <p:sp>
        <p:nvSpPr>
          <p:cNvPr id="8" name="Fußzeilenplatzhalter 7">
            <a:extLst>
              <a:ext uri="{FF2B5EF4-FFF2-40B4-BE49-F238E27FC236}">
                <a16:creationId xmlns:a16="http://schemas.microsoft.com/office/drawing/2014/main" id="{76C61CC0-310C-5D23-3295-4B35F6C42C4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8BBE545-7841-0535-EEE3-5887CC9C8066}"/>
              </a:ext>
            </a:extLst>
          </p:cNvPr>
          <p:cNvSpPr>
            <a:spLocks noGrp="1"/>
          </p:cNvSpPr>
          <p:nvPr>
            <p:ph type="sldNum" sz="quarter" idx="12"/>
          </p:nvPr>
        </p:nvSpPr>
        <p:spPr/>
        <p:txBody>
          <a:bodyPr/>
          <a:lstStyle/>
          <a:p>
            <a:fld id="{07868FC5-EACE-4D35-9588-10729385A4D7}" type="slidenum">
              <a:rPr lang="de-DE" smtClean="0"/>
              <a:t>‹Nr.›</a:t>
            </a:fld>
            <a:endParaRPr lang="de-DE"/>
          </a:p>
        </p:txBody>
      </p:sp>
    </p:spTree>
    <p:extLst>
      <p:ext uri="{BB962C8B-B14F-4D97-AF65-F5344CB8AC3E}">
        <p14:creationId xmlns:p14="http://schemas.microsoft.com/office/powerpoint/2010/main" val="185198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E3383-607E-BA40-17C2-22FB5C0CC1B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E65CD1E-77E0-0719-8562-12F8EF296EBB}"/>
              </a:ext>
            </a:extLst>
          </p:cNvPr>
          <p:cNvSpPr>
            <a:spLocks noGrp="1"/>
          </p:cNvSpPr>
          <p:nvPr>
            <p:ph type="dt" sz="half" idx="10"/>
          </p:nvPr>
        </p:nvSpPr>
        <p:spPr/>
        <p:txBody>
          <a:bodyPr/>
          <a:lstStyle/>
          <a:p>
            <a:fld id="{F925377B-7F7B-40D0-82DA-FB4E2FADB923}" type="datetimeFigureOut">
              <a:rPr lang="de-DE" smtClean="0"/>
              <a:t>27.11.2025</a:t>
            </a:fld>
            <a:endParaRPr lang="de-DE"/>
          </a:p>
        </p:txBody>
      </p:sp>
      <p:sp>
        <p:nvSpPr>
          <p:cNvPr id="4" name="Fußzeilenplatzhalter 3">
            <a:extLst>
              <a:ext uri="{FF2B5EF4-FFF2-40B4-BE49-F238E27FC236}">
                <a16:creationId xmlns:a16="http://schemas.microsoft.com/office/drawing/2014/main" id="{0D8C63BC-6F59-B8DF-9988-9BC1BA0873E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439CF89-D71E-C5E8-F1C6-D3AEE3E28929}"/>
              </a:ext>
            </a:extLst>
          </p:cNvPr>
          <p:cNvSpPr>
            <a:spLocks noGrp="1"/>
          </p:cNvSpPr>
          <p:nvPr>
            <p:ph type="sldNum" sz="quarter" idx="12"/>
          </p:nvPr>
        </p:nvSpPr>
        <p:spPr/>
        <p:txBody>
          <a:bodyPr/>
          <a:lstStyle/>
          <a:p>
            <a:fld id="{07868FC5-EACE-4D35-9588-10729385A4D7}" type="slidenum">
              <a:rPr lang="de-DE" smtClean="0"/>
              <a:t>‹Nr.›</a:t>
            </a:fld>
            <a:endParaRPr lang="de-DE"/>
          </a:p>
        </p:txBody>
      </p:sp>
    </p:spTree>
    <p:extLst>
      <p:ext uri="{BB962C8B-B14F-4D97-AF65-F5344CB8AC3E}">
        <p14:creationId xmlns:p14="http://schemas.microsoft.com/office/powerpoint/2010/main" val="1124179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504FC85-FEC1-4402-01B5-20F18CF9D084}"/>
              </a:ext>
            </a:extLst>
          </p:cNvPr>
          <p:cNvSpPr>
            <a:spLocks noGrp="1"/>
          </p:cNvSpPr>
          <p:nvPr>
            <p:ph type="dt" sz="half" idx="10"/>
          </p:nvPr>
        </p:nvSpPr>
        <p:spPr/>
        <p:txBody>
          <a:bodyPr/>
          <a:lstStyle/>
          <a:p>
            <a:fld id="{F925377B-7F7B-40D0-82DA-FB4E2FADB923}" type="datetimeFigureOut">
              <a:rPr lang="de-DE" smtClean="0"/>
              <a:t>27.11.2025</a:t>
            </a:fld>
            <a:endParaRPr lang="de-DE"/>
          </a:p>
        </p:txBody>
      </p:sp>
      <p:sp>
        <p:nvSpPr>
          <p:cNvPr id="3" name="Fußzeilenplatzhalter 2">
            <a:extLst>
              <a:ext uri="{FF2B5EF4-FFF2-40B4-BE49-F238E27FC236}">
                <a16:creationId xmlns:a16="http://schemas.microsoft.com/office/drawing/2014/main" id="{F15EF043-B09A-DC53-6F35-BF1863E7529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D7F56D8-259B-5781-E3F1-54A181945DE3}"/>
              </a:ext>
            </a:extLst>
          </p:cNvPr>
          <p:cNvSpPr>
            <a:spLocks noGrp="1"/>
          </p:cNvSpPr>
          <p:nvPr>
            <p:ph type="sldNum" sz="quarter" idx="12"/>
          </p:nvPr>
        </p:nvSpPr>
        <p:spPr/>
        <p:txBody>
          <a:bodyPr/>
          <a:lstStyle/>
          <a:p>
            <a:fld id="{07868FC5-EACE-4D35-9588-10729385A4D7}" type="slidenum">
              <a:rPr lang="de-DE" smtClean="0"/>
              <a:t>‹Nr.›</a:t>
            </a:fld>
            <a:endParaRPr lang="de-DE"/>
          </a:p>
        </p:txBody>
      </p:sp>
    </p:spTree>
    <p:extLst>
      <p:ext uri="{BB962C8B-B14F-4D97-AF65-F5344CB8AC3E}">
        <p14:creationId xmlns:p14="http://schemas.microsoft.com/office/powerpoint/2010/main" val="2737823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16075-7964-0DA8-EAFA-9CE6AECF287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CF0D038-1114-7D0D-FDF9-F22E4C5B41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1D7AC92-7168-3045-A1CF-89DE5CE5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402BECB-64EF-935A-69B5-F54DB2FFF181}"/>
              </a:ext>
            </a:extLst>
          </p:cNvPr>
          <p:cNvSpPr>
            <a:spLocks noGrp="1"/>
          </p:cNvSpPr>
          <p:nvPr>
            <p:ph type="dt" sz="half" idx="10"/>
          </p:nvPr>
        </p:nvSpPr>
        <p:spPr/>
        <p:txBody>
          <a:bodyPr/>
          <a:lstStyle/>
          <a:p>
            <a:fld id="{F925377B-7F7B-40D0-82DA-FB4E2FADB923}" type="datetimeFigureOut">
              <a:rPr lang="de-DE" smtClean="0"/>
              <a:t>27.11.2025</a:t>
            </a:fld>
            <a:endParaRPr lang="de-DE"/>
          </a:p>
        </p:txBody>
      </p:sp>
      <p:sp>
        <p:nvSpPr>
          <p:cNvPr id="6" name="Fußzeilenplatzhalter 5">
            <a:extLst>
              <a:ext uri="{FF2B5EF4-FFF2-40B4-BE49-F238E27FC236}">
                <a16:creationId xmlns:a16="http://schemas.microsoft.com/office/drawing/2014/main" id="{8A08493A-E174-1D36-C6DD-9A1E2F4F93D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99C3900-12E0-D619-C414-494714D79F33}"/>
              </a:ext>
            </a:extLst>
          </p:cNvPr>
          <p:cNvSpPr>
            <a:spLocks noGrp="1"/>
          </p:cNvSpPr>
          <p:nvPr>
            <p:ph type="sldNum" sz="quarter" idx="12"/>
          </p:nvPr>
        </p:nvSpPr>
        <p:spPr/>
        <p:txBody>
          <a:bodyPr/>
          <a:lstStyle/>
          <a:p>
            <a:fld id="{07868FC5-EACE-4D35-9588-10729385A4D7}" type="slidenum">
              <a:rPr lang="de-DE" smtClean="0"/>
              <a:t>‹Nr.›</a:t>
            </a:fld>
            <a:endParaRPr lang="de-DE"/>
          </a:p>
        </p:txBody>
      </p:sp>
    </p:spTree>
    <p:extLst>
      <p:ext uri="{BB962C8B-B14F-4D97-AF65-F5344CB8AC3E}">
        <p14:creationId xmlns:p14="http://schemas.microsoft.com/office/powerpoint/2010/main" val="3788757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05EC2-071C-AC30-EC3E-F2FE99681F1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068C7BC-FFDE-5C01-0CDB-D2B2CEC21C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64B9E0D-D2EF-B4A5-D74A-D309420EC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95ECCF7-4228-7E2B-61A1-DC885E11DADB}"/>
              </a:ext>
            </a:extLst>
          </p:cNvPr>
          <p:cNvSpPr>
            <a:spLocks noGrp="1"/>
          </p:cNvSpPr>
          <p:nvPr>
            <p:ph type="dt" sz="half" idx="10"/>
          </p:nvPr>
        </p:nvSpPr>
        <p:spPr/>
        <p:txBody>
          <a:bodyPr/>
          <a:lstStyle/>
          <a:p>
            <a:fld id="{F925377B-7F7B-40D0-82DA-FB4E2FADB923}" type="datetimeFigureOut">
              <a:rPr lang="de-DE" smtClean="0"/>
              <a:t>27.11.2025</a:t>
            </a:fld>
            <a:endParaRPr lang="de-DE"/>
          </a:p>
        </p:txBody>
      </p:sp>
      <p:sp>
        <p:nvSpPr>
          <p:cNvPr id="6" name="Fußzeilenplatzhalter 5">
            <a:extLst>
              <a:ext uri="{FF2B5EF4-FFF2-40B4-BE49-F238E27FC236}">
                <a16:creationId xmlns:a16="http://schemas.microsoft.com/office/drawing/2014/main" id="{88968535-A7A3-A755-6DB6-751C66E7F29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CDFFA27-388F-315B-D020-DB773E6AED87}"/>
              </a:ext>
            </a:extLst>
          </p:cNvPr>
          <p:cNvSpPr>
            <a:spLocks noGrp="1"/>
          </p:cNvSpPr>
          <p:nvPr>
            <p:ph type="sldNum" sz="quarter" idx="12"/>
          </p:nvPr>
        </p:nvSpPr>
        <p:spPr/>
        <p:txBody>
          <a:bodyPr/>
          <a:lstStyle/>
          <a:p>
            <a:fld id="{07868FC5-EACE-4D35-9588-10729385A4D7}" type="slidenum">
              <a:rPr lang="de-DE" smtClean="0"/>
              <a:t>‹Nr.›</a:t>
            </a:fld>
            <a:endParaRPr lang="de-DE"/>
          </a:p>
        </p:txBody>
      </p:sp>
    </p:spTree>
    <p:extLst>
      <p:ext uri="{BB962C8B-B14F-4D97-AF65-F5344CB8AC3E}">
        <p14:creationId xmlns:p14="http://schemas.microsoft.com/office/powerpoint/2010/main" val="3039341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B68DA77-266E-0413-D53D-D60E5C63D1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DC936B2-C2EB-E7E0-7330-EBD785A6E0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A063E63-4C4B-5A94-F56E-91C7CC380E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5377B-7F7B-40D0-82DA-FB4E2FADB923}" type="datetimeFigureOut">
              <a:rPr lang="de-DE" smtClean="0"/>
              <a:t>27.11.2025</a:t>
            </a:fld>
            <a:endParaRPr lang="de-DE"/>
          </a:p>
        </p:txBody>
      </p:sp>
      <p:sp>
        <p:nvSpPr>
          <p:cNvPr id="5" name="Fußzeilenplatzhalter 4">
            <a:extLst>
              <a:ext uri="{FF2B5EF4-FFF2-40B4-BE49-F238E27FC236}">
                <a16:creationId xmlns:a16="http://schemas.microsoft.com/office/drawing/2014/main" id="{221A034D-421C-97FD-5F84-3AF2ABEDF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8FEF5F4-4479-1914-A9E9-1A0F6D353F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68FC5-EACE-4D35-9588-10729385A4D7}" type="slidenum">
              <a:rPr lang="de-DE" smtClean="0"/>
              <a:t>‹Nr.›</a:t>
            </a:fld>
            <a:endParaRPr lang="de-DE"/>
          </a:p>
        </p:txBody>
      </p:sp>
    </p:spTree>
    <p:extLst>
      <p:ext uri="{BB962C8B-B14F-4D97-AF65-F5344CB8AC3E}">
        <p14:creationId xmlns:p14="http://schemas.microsoft.com/office/powerpoint/2010/main" val="975258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857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06530"/>
            <a:ext cx="11387108" cy="150810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285750" indent="-285750" defTabSz="72000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Dankes- &amp; Gebetsanliegen unserer Gemeinde:</a:t>
            </a:r>
            <a:endParaRPr lang="de-DE" sz="2800" dirty="0">
              <a:solidFill>
                <a:srgbClr val="454547"/>
              </a:solidFill>
              <a:latin typeface="Arial" panose="020B0604020202020204" pitchFamily="34" charset="0"/>
              <a:cs typeface="Arial" panose="020B0604020202020204" pitchFamily="34" charset="0"/>
            </a:endParaRPr>
          </a:p>
        </p:txBody>
      </p:sp>
      <p:sp>
        <p:nvSpPr>
          <p:cNvPr id="2" name="Banner" descr="Ein wolkenumhangener Berggipfel">
            <a:extLst>
              <a:ext uri="{FF2B5EF4-FFF2-40B4-BE49-F238E27FC236}">
                <a16:creationId xmlns:a16="http://schemas.microsoft.com/office/drawing/2014/main" id="{F5B71B93-C03C-5129-3EFB-0135E9E8D5DE}"/>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98576" r="-12704" b="-806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3818732E-5D49-D661-D836-6125179CB565}"/>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dirty="0">
                <a:solidFill>
                  <a:schemeClr val="bg1"/>
                </a:solidFill>
                <a:effectLst/>
                <a:latin typeface="Arial" panose="020B0604020202020204" pitchFamily="34" charset="0"/>
                <a:ea typeface="Calibri" panose="020F0502020204030204" pitchFamily="34" charset="0"/>
              </a:rPr>
              <a:t>Die</a:t>
            </a:r>
            <a:r>
              <a:rPr lang="de-DE" sz="3600" b="1" dirty="0">
                <a:solidFill>
                  <a:schemeClr val="bg1"/>
                </a:solidFill>
                <a:effectLst/>
                <a:latin typeface="Arial" panose="020B0604020202020204" pitchFamily="34" charset="0"/>
                <a:ea typeface="Calibri" panose="020F0502020204030204" pitchFamily="34" charset="0"/>
              </a:rPr>
              <a:t> Bibel</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02</a:t>
              </a:r>
            </a:p>
          </p:txBody>
        </p:sp>
      </p:grpSp>
    </p:spTree>
    <p:extLst>
      <p:ext uri="{BB962C8B-B14F-4D97-AF65-F5344CB8AC3E}">
        <p14:creationId xmlns:p14="http://schemas.microsoft.com/office/powerpoint/2010/main" val="389886256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5214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descr="Ein Bild, das Gebäude, Kathedrale, Heiligtümer, Gemeinde enthält.&#10;&#10;Automatisch generierte Beschreibung">
            <a:extLst>
              <a:ext uri="{FF2B5EF4-FFF2-40B4-BE49-F238E27FC236}">
                <a16:creationId xmlns:a16="http://schemas.microsoft.com/office/drawing/2014/main" id="{134146BC-61D8-803B-D99D-DFA896C4E22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6014" r="6014"/>
          <a:stretch/>
        </p:blipFill>
        <p:spPr>
          <a:xfrm>
            <a:off x="-1" y="-1"/>
            <a:ext cx="12191999" cy="6857999"/>
          </a:xfrm>
          <a:prstGeom prst="rect">
            <a:avLst/>
          </a:prstGeom>
        </p:spPr>
      </p:pic>
      <p:sp>
        <p:nvSpPr>
          <p:cNvPr id="25" name="Rechteck_weiß">
            <a:extLst>
              <a:ext uri="{FF2B5EF4-FFF2-40B4-BE49-F238E27FC236}">
                <a16:creationId xmlns:a16="http://schemas.microsoft.com/office/drawing/2014/main" id="{BEC6628F-B3DC-1764-D35A-582938541843}"/>
              </a:ext>
            </a:extLst>
          </p:cNvPr>
          <p:cNvSpPr>
            <a:spLocks/>
          </p:cNvSpPr>
          <p:nvPr/>
        </p:nvSpPr>
        <p:spPr>
          <a:xfrm>
            <a:off x="0" y="5481709"/>
            <a:ext cx="12191999" cy="1376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ilter_blau">
            <a:extLst>
              <a:ext uri="{FF2B5EF4-FFF2-40B4-BE49-F238E27FC236}">
                <a16:creationId xmlns:a16="http://schemas.microsoft.com/office/drawing/2014/main" id="{8BC9CC85-1E74-C2C3-EBB2-3E97B5FE7268}"/>
              </a:ext>
            </a:extLst>
          </p:cNvPr>
          <p:cNvSpPr>
            <a:spLocks noGrp="1" noRot="1" noMove="1" noResize="1" noEditPoints="1" noAdjustHandles="1" noChangeArrowheads="1" noChangeShapeType="1"/>
          </p:cNvSpPr>
          <p:nvPr/>
        </p:nvSpPr>
        <p:spPr>
          <a:xfrm>
            <a:off x="0" y="-1"/>
            <a:ext cx="12191999" cy="5436523"/>
          </a:xfrm>
          <a:prstGeom prst="rect">
            <a:avLst/>
          </a:prstGeom>
          <a:gradFill flip="none" rotWithShape="1">
            <a:gsLst>
              <a:gs pos="37000">
                <a:srgbClr val="10314B">
                  <a:lumMod val="100000"/>
                </a:srgbClr>
              </a:gs>
              <a:gs pos="79000">
                <a:srgbClr val="10314B">
                  <a:alpha val="52000"/>
                </a:srgbClr>
              </a:gs>
            </a:gsLst>
            <a:lin ang="19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_grau">
            <a:extLst>
              <a:ext uri="{FF2B5EF4-FFF2-40B4-BE49-F238E27FC236}">
                <a16:creationId xmlns:a16="http://schemas.microsoft.com/office/drawing/2014/main" id="{A8406EE0-16DC-BDCB-7391-818629836585}"/>
              </a:ext>
            </a:extLst>
          </p:cNvPr>
          <p:cNvSpPr>
            <a:spLocks noGrp="1" noRot="1" noMove="1" noResize="1" noEditPoints="1" noAdjustHandles="1" noChangeArrowheads="1" noChangeShapeType="1"/>
          </p:cNvSpPr>
          <p:nvPr/>
        </p:nvSpPr>
        <p:spPr>
          <a:xfrm>
            <a:off x="0" y="5436566"/>
            <a:ext cx="12191999" cy="45719"/>
          </a:xfrm>
          <a:prstGeom prst="rect">
            <a:avLst/>
          </a:prstGeom>
          <a:solidFill>
            <a:srgbClr val="CFCF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254B09EC-6680-74A6-E0BF-A1FD1B3EFC6A}"/>
              </a:ext>
            </a:extLst>
          </p:cNvPr>
          <p:cNvGrpSpPr>
            <a:grpSpLocks noGrp="1" noUngrp="1" noRot="1" noMove="1" noResize="1"/>
          </p:cNvGrpSpPr>
          <p:nvPr/>
        </p:nvGrpSpPr>
        <p:grpSpPr>
          <a:xfrm>
            <a:off x="501983" y="288127"/>
            <a:ext cx="1711404" cy="459628"/>
            <a:chOff x="6027838" y="1650969"/>
            <a:chExt cx="501650" cy="134727"/>
          </a:xfrm>
          <a:solidFill>
            <a:srgbClr val="FFFFFF"/>
          </a:solidFill>
        </p:grpSpPr>
        <p:sp>
          <p:nvSpPr>
            <p:cNvPr id="98" name="Freihandform: Form 97">
              <a:extLst>
                <a:ext uri="{FF2B5EF4-FFF2-40B4-BE49-F238E27FC236}">
                  <a16:creationId xmlns:a16="http://schemas.microsoft.com/office/drawing/2014/main" id="{E2E9ABA8-D299-392B-B8CB-957EB53AE4C7}"/>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solidFill>
              <a:srgbClr val="FFFFFF"/>
            </a:solid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29F076F5-3C8D-29DF-FA56-039D8A001E9B}"/>
                </a:ext>
              </a:extLst>
            </p:cNvPr>
            <p:cNvGrpSpPr>
              <a:grpSpLocks noGrp="1" noUngrp="1" noRot="1" noMove="1" noResize="1"/>
            </p:cNvGrpSpPr>
            <p:nvPr/>
          </p:nvGrpSpPr>
          <p:grpSpPr>
            <a:xfrm>
              <a:off x="6027838" y="1650969"/>
              <a:ext cx="501650" cy="99665"/>
              <a:chOff x="6027838" y="1650969"/>
              <a:chExt cx="501650" cy="99665"/>
            </a:xfrm>
            <a:solidFill>
              <a:srgbClr val="FFFFFF"/>
            </a:solidFill>
          </p:grpSpPr>
          <p:sp>
            <p:nvSpPr>
              <p:cNvPr id="100" name="Freihandform: Form 99">
                <a:extLst>
                  <a:ext uri="{FF2B5EF4-FFF2-40B4-BE49-F238E27FC236}">
                    <a16:creationId xmlns:a16="http://schemas.microsoft.com/office/drawing/2014/main" id="{8BD29F63-F591-E58A-1279-449E87536315}"/>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solidFill>
                <a:srgbClr val="FFFFFF"/>
              </a:solid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3D7AF4F3-4577-3547-7ED6-44488FC90C78}"/>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solidFill>
                <a:srgbClr val="FFFFFF"/>
              </a:solidFill>
              <a:ln w="1675" cap="flat">
                <a:noFill/>
                <a:prstDash val="solid"/>
                <a:miter/>
              </a:ln>
            </p:spPr>
            <p:txBody>
              <a:bodyPr rtlCol="0" anchor="ctr"/>
              <a:lstStyle/>
              <a:p>
                <a:endParaRPr lang="de-DE"/>
              </a:p>
            </p:txBody>
          </p:sp>
        </p:grpSp>
      </p:grpSp>
      <p:grpSp>
        <p:nvGrpSpPr>
          <p:cNvPr id="24" name="Logo">
            <a:extLst>
              <a:ext uri="{FF2B5EF4-FFF2-40B4-BE49-F238E27FC236}">
                <a16:creationId xmlns:a16="http://schemas.microsoft.com/office/drawing/2014/main" id="{6B878DCB-9AFE-DDF2-6A75-79E04FF90304}"/>
              </a:ext>
            </a:extLst>
          </p:cNvPr>
          <p:cNvGrpSpPr>
            <a:grpSpLocks noGrp="1" noUngrp="1" noRot="1" noMove="1" noResize="1"/>
          </p:cNvGrpSpPr>
          <p:nvPr/>
        </p:nvGrpSpPr>
        <p:grpSpPr>
          <a:xfrm>
            <a:off x="-1" y="0"/>
            <a:ext cx="7017129" cy="6857956"/>
            <a:chOff x="-1" y="0"/>
            <a:chExt cx="7017129" cy="6857956"/>
          </a:xfrm>
          <a:solidFill>
            <a:schemeClr val="bg1">
              <a:alpha val="2000"/>
            </a:schemeClr>
          </a:solidFill>
        </p:grpSpPr>
        <p:sp>
          <p:nvSpPr>
            <p:cNvPr id="23" name="Freihandform: Form 22">
              <a:extLst>
                <a:ext uri="{FF2B5EF4-FFF2-40B4-BE49-F238E27FC236}">
                  <a16:creationId xmlns:a16="http://schemas.microsoft.com/office/drawing/2014/main" id="{E3F902A2-3E4F-8150-5BA0-4D5C2A670B11}"/>
                </a:ext>
              </a:extLst>
            </p:cNvPr>
            <p:cNvSpPr>
              <a:spLocks noGrp="1" noRot="1" noMove="1" noResize="1" noEditPoints="1" noAdjustHandles="1" noChangeArrowheads="1" noChangeShapeType="1"/>
            </p:cNvSpPr>
            <p:nvPr/>
          </p:nvSpPr>
          <p:spPr>
            <a:xfrm>
              <a:off x="2389580" y="0"/>
              <a:ext cx="4165440" cy="312240"/>
            </a:xfrm>
            <a:custGeom>
              <a:avLst/>
              <a:gdLst>
                <a:gd name="connsiteX0" fmla="*/ 0 w 4165440"/>
                <a:gd name="connsiteY0" fmla="*/ 0 h 312240"/>
                <a:gd name="connsiteX1" fmla="*/ 4146082 w 4165440"/>
                <a:gd name="connsiteY1" fmla="*/ 0 h 312240"/>
                <a:gd name="connsiteX2" fmla="*/ 4148464 w 4165440"/>
                <a:gd name="connsiteY2" fmla="*/ 21132 h 312240"/>
                <a:gd name="connsiteX3" fmla="*/ 4165440 w 4165440"/>
                <a:gd name="connsiteY3" fmla="*/ 312240 h 312240"/>
                <a:gd name="connsiteX4" fmla="*/ 1099287 w 4165440"/>
                <a:gd name="connsiteY4" fmla="*/ 312240 h 312240"/>
                <a:gd name="connsiteX5" fmla="*/ 92524 w 4165440"/>
                <a:gd name="connsiteY5" fmla="*/ 56300 h 312240"/>
                <a:gd name="connsiteX6" fmla="*/ 0 w 4165440"/>
                <a:gd name="connsiteY6" fmla="*/ 0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440" h="312240">
                  <a:moveTo>
                    <a:pt x="0" y="0"/>
                  </a:moveTo>
                  <a:lnTo>
                    <a:pt x="4146082" y="0"/>
                  </a:lnTo>
                  <a:lnTo>
                    <a:pt x="4148464" y="21132"/>
                  </a:lnTo>
                  <a:cubicBezTo>
                    <a:pt x="4156646" y="117414"/>
                    <a:pt x="4162275" y="214481"/>
                    <a:pt x="4165440" y="312240"/>
                  </a:cubicBezTo>
                  <a:lnTo>
                    <a:pt x="1099287" y="312240"/>
                  </a:lnTo>
                  <a:cubicBezTo>
                    <a:pt x="735258" y="312240"/>
                    <a:pt x="392113" y="219372"/>
                    <a:pt x="92524" y="56300"/>
                  </a:cubicBezTo>
                  <a:lnTo>
                    <a:pt x="0" y="0"/>
                  </a:lnTo>
                  <a:close/>
                </a:path>
              </a:pathLst>
            </a:custGeom>
            <a:grpFill/>
            <a:ln w="1675" cap="flat">
              <a:noFill/>
              <a:prstDash val="solid"/>
              <a:miter/>
            </a:ln>
          </p:spPr>
          <p:txBody>
            <a:bodyPr wrap="square" rtlCol="0" anchor="ctr">
              <a:noAutofit/>
            </a:bodyPr>
            <a:lstStyle/>
            <a:p>
              <a:endParaRPr lang="de-DE"/>
            </a:p>
          </p:txBody>
        </p:sp>
        <p:sp>
          <p:nvSpPr>
            <p:cNvPr id="22" name="Freihandform: Form 21">
              <a:extLst>
                <a:ext uri="{FF2B5EF4-FFF2-40B4-BE49-F238E27FC236}">
                  <a16:creationId xmlns:a16="http://schemas.microsoft.com/office/drawing/2014/main" id="{F658FE3A-9791-6C1E-96ED-F4342587C896}"/>
                </a:ext>
              </a:extLst>
            </p:cNvPr>
            <p:cNvSpPr>
              <a:spLocks noGrp="1" noRot="1" noMove="1" noResize="1" noEditPoints="1" noAdjustHandles="1" noChangeArrowheads="1" noChangeShapeType="1"/>
            </p:cNvSpPr>
            <p:nvPr/>
          </p:nvSpPr>
          <p:spPr>
            <a:xfrm>
              <a:off x="1373680" y="653423"/>
              <a:ext cx="5643448" cy="6204532"/>
            </a:xfrm>
            <a:custGeom>
              <a:avLst/>
              <a:gdLst>
                <a:gd name="connsiteX0" fmla="*/ 2114474 w 5643448"/>
                <a:gd name="connsiteY0" fmla="*/ 0 h 6204532"/>
                <a:gd name="connsiteX1" fmla="*/ 5643448 w 5643448"/>
                <a:gd name="connsiteY1" fmla="*/ 0 h 6204532"/>
                <a:gd name="connsiteX2" fmla="*/ 5594223 w 5643448"/>
                <a:gd name="connsiteY2" fmla="*/ 577499 h 6204532"/>
                <a:gd name="connsiteX3" fmla="*/ 2132043 w 5643448"/>
                <a:gd name="connsiteY3" fmla="*/ 577499 h 6204532"/>
                <a:gd name="connsiteX4" fmla="*/ 1034029 w 5643448"/>
                <a:gd name="connsiteY4" fmla="*/ 1034031 h 6204532"/>
                <a:gd name="connsiteX5" fmla="*/ 577498 w 5643448"/>
                <a:gd name="connsiteY5" fmla="*/ 2132047 h 6204532"/>
                <a:gd name="connsiteX6" fmla="*/ 577498 w 5643448"/>
                <a:gd name="connsiteY6" fmla="*/ 6204532 h 6204532"/>
                <a:gd name="connsiteX7" fmla="*/ 0 w 5643448"/>
                <a:gd name="connsiteY7" fmla="*/ 6204532 h 6204532"/>
                <a:gd name="connsiteX8" fmla="*/ 0 w 5643448"/>
                <a:gd name="connsiteY8" fmla="*/ 2114436 h 6204532"/>
                <a:gd name="connsiteX9" fmla="*/ 620392 w 5643448"/>
                <a:gd name="connsiteY9" fmla="*/ 620393 h 6204532"/>
                <a:gd name="connsiteX10" fmla="*/ 2114474 w 5643448"/>
                <a:gd name="connsiteY10" fmla="*/ 0 h 620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3448" h="6204532">
                  <a:moveTo>
                    <a:pt x="2114474" y="0"/>
                  </a:moveTo>
                  <a:lnTo>
                    <a:pt x="5643448" y="0"/>
                  </a:lnTo>
                  <a:cubicBezTo>
                    <a:pt x="5637117" y="195561"/>
                    <a:pt x="5620974" y="388270"/>
                    <a:pt x="5594223" y="577499"/>
                  </a:cubicBezTo>
                  <a:lnTo>
                    <a:pt x="2132043" y="577499"/>
                  </a:lnTo>
                  <a:cubicBezTo>
                    <a:pt x="1704360" y="577499"/>
                    <a:pt x="1316091" y="752640"/>
                    <a:pt x="1034029" y="1034031"/>
                  </a:cubicBezTo>
                  <a:cubicBezTo>
                    <a:pt x="752639" y="1315380"/>
                    <a:pt x="577498" y="1704363"/>
                    <a:pt x="577498" y="2132047"/>
                  </a:cubicBezTo>
                  <a:lnTo>
                    <a:pt x="577498" y="6204532"/>
                  </a:lnTo>
                  <a:lnTo>
                    <a:pt x="0" y="6204532"/>
                  </a:lnTo>
                  <a:lnTo>
                    <a:pt x="0" y="2114436"/>
                  </a:lnTo>
                  <a:cubicBezTo>
                    <a:pt x="0" y="1532031"/>
                    <a:pt x="237742" y="1003758"/>
                    <a:pt x="620392" y="620393"/>
                  </a:cubicBezTo>
                  <a:cubicBezTo>
                    <a:pt x="1003043" y="237742"/>
                    <a:pt x="1532029" y="0"/>
                    <a:pt x="2114474" y="0"/>
                  </a:cubicBezTo>
                  <a:close/>
                </a:path>
              </a:pathLst>
            </a:custGeom>
            <a:grpFill/>
            <a:ln w="1675" cap="flat">
              <a:noFill/>
              <a:prstDash val="solid"/>
              <a:miter/>
            </a:ln>
          </p:spPr>
          <p:txBody>
            <a:bodyPr wrap="square" rtlCol="0" anchor="ctr">
              <a:noAutofit/>
            </a:bodyPr>
            <a:lstStyle/>
            <a:p>
              <a:endParaRPr lang="de-DE" dirty="0"/>
            </a:p>
          </p:txBody>
        </p:sp>
        <p:sp>
          <p:nvSpPr>
            <p:cNvPr id="21" name="Freihandform: Form 20">
              <a:extLst>
                <a:ext uri="{FF2B5EF4-FFF2-40B4-BE49-F238E27FC236}">
                  <a16:creationId xmlns:a16="http://schemas.microsoft.com/office/drawing/2014/main" id="{4624B929-EE09-A945-1029-3740E88E50CA}"/>
                </a:ext>
              </a:extLst>
            </p:cNvPr>
            <p:cNvSpPr>
              <a:spLocks noGrp="1" noRot="1" noMove="1" noResize="1" noEditPoints="1" noAdjustHandles="1" noChangeArrowheads="1" noChangeShapeType="1"/>
            </p:cNvSpPr>
            <p:nvPr/>
          </p:nvSpPr>
          <p:spPr>
            <a:xfrm>
              <a:off x="-1" y="955123"/>
              <a:ext cx="1032541" cy="5902833"/>
            </a:xfrm>
            <a:custGeom>
              <a:avLst/>
              <a:gdLst>
                <a:gd name="connsiteX0" fmla="*/ 0 w 1032541"/>
                <a:gd name="connsiteY0" fmla="*/ 0 h 5902833"/>
                <a:gd name="connsiteX1" fmla="*/ 99139 w 1032541"/>
                <a:gd name="connsiteY1" fmla="*/ 60327 h 5902833"/>
                <a:gd name="connsiteX2" fmla="*/ 412107 w 1032541"/>
                <a:gd name="connsiteY2" fmla="*/ 318694 h 5902833"/>
                <a:gd name="connsiteX3" fmla="*/ 1032541 w 1032541"/>
                <a:gd name="connsiteY3" fmla="*/ 1812737 h 5902833"/>
                <a:gd name="connsiteX4" fmla="*/ 1032541 w 1032541"/>
                <a:gd name="connsiteY4" fmla="*/ 5902833 h 5902833"/>
                <a:gd name="connsiteX5" fmla="*/ 455043 w 1032541"/>
                <a:gd name="connsiteY5" fmla="*/ 5902833 h 5902833"/>
                <a:gd name="connsiteX6" fmla="*/ 455043 w 1032541"/>
                <a:gd name="connsiteY6" fmla="*/ 1830347 h 5902833"/>
                <a:gd name="connsiteX7" fmla="*/ 98907 w 1032541"/>
                <a:gd name="connsiteY7" fmla="*/ 842749 h 5902833"/>
                <a:gd name="connsiteX8" fmla="*/ 0 w 1032541"/>
                <a:gd name="connsiteY8" fmla="*/ 733969 h 5902833"/>
                <a:gd name="connsiteX9" fmla="*/ 0 w 1032541"/>
                <a:gd name="connsiteY9" fmla="*/ 0 h 59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541" h="5902833">
                  <a:moveTo>
                    <a:pt x="0" y="0"/>
                  </a:moveTo>
                  <a:lnTo>
                    <a:pt x="99139" y="60327"/>
                  </a:lnTo>
                  <a:cubicBezTo>
                    <a:pt x="211638" y="136425"/>
                    <a:pt x="316444" y="223031"/>
                    <a:pt x="412107" y="318694"/>
                  </a:cubicBezTo>
                  <a:cubicBezTo>
                    <a:pt x="794758" y="702059"/>
                    <a:pt x="1032541" y="1230332"/>
                    <a:pt x="1032541" y="1812737"/>
                  </a:cubicBezTo>
                  <a:lnTo>
                    <a:pt x="1032541" y="5902833"/>
                  </a:lnTo>
                  <a:lnTo>
                    <a:pt x="455043" y="5902833"/>
                  </a:lnTo>
                  <a:lnTo>
                    <a:pt x="455043" y="1830347"/>
                  </a:lnTo>
                  <a:cubicBezTo>
                    <a:pt x="455043" y="1456125"/>
                    <a:pt x="320919" y="1111532"/>
                    <a:pt x="98907" y="842749"/>
                  </a:cubicBezTo>
                  <a:lnTo>
                    <a:pt x="0" y="733969"/>
                  </a:lnTo>
                  <a:lnTo>
                    <a:pt x="0" y="0"/>
                  </a:lnTo>
                  <a:close/>
                </a:path>
              </a:pathLst>
            </a:custGeom>
            <a:grpFill/>
            <a:ln w="1675" cap="flat">
              <a:noFill/>
              <a:prstDash val="solid"/>
              <a:miter/>
            </a:ln>
          </p:spPr>
          <p:txBody>
            <a:bodyPr wrap="square" rtlCol="0" anchor="ctr">
              <a:noAutofit/>
            </a:bodyPr>
            <a:lstStyle/>
            <a:p>
              <a:endParaRPr lang="de-DE"/>
            </a:p>
          </p:txBody>
        </p:sp>
        <p:sp>
          <p:nvSpPr>
            <p:cNvPr id="20" name="Freihandform: Form 19">
              <a:extLst>
                <a:ext uri="{FF2B5EF4-FFF2-40B4-BE49-F238E27FC236}">
                  <a16:creationId xmlns:a16="http://schemas.microsoft.com/office/drawing/2014/main" id="{3A6E53E9-9CF0-20D3-B67C-523DAFBF937D}"/>
                </a:ext>
              </a:extLst>
            </p:cNvPr>
            <p:cNvSpPr>
              <a:spLocks noGrp="1" noRot="1" noMove="1" noResize="1" noEditPoints="1" noAdjustHandles="1" noChangeArrowheads="1" noChangeShapeType="1"/>
            </p:cNvSpPr>
            <p:nvPr/>
          </p:nvSpPr>
          <p:spPr>
            <a:xfrm>
              <a:off x="2606750" y="1416588"/>
              <a:ext cx="3870156" cy="2786906"/>
            </a:xfrm>
            <a:custGeom>
              <a:avLst/>
              <a:gdLst>
                <a:gd name="connsiteX0" fmla="*/ 899644 w 3870156"/>
                <a:gd name="connsiteY0" fmla="*/ 0 h 2786906"/>
                <a:gd name="connsiteX1" fmla="*/ 3870156 w 3870156"/>
                <a:gd name="connsiteY1" fmla="*/ 0 h 2786906"/>
                <a:gd name="connsiteX2" fmla="*/ 3728056 w 3870156"/>
                <a:gd name="connsiteY2" fmla="*/ 601399 h 2786906"/>
                <a:gd name="connsiteX3" fmla="*/ 1096630 w 3870156"/>
                <a:gd name="connsiteY3" fmla="*/ 601399 h 2786906"/>
                <a:gd name="connsiteX4" fmla="*/ 2834743 w 3870156"/>
                <a:gd name="connsiteY4" fmla="*/ 2339557 h 2786906"/>
                <a:gd name="connsiteX5" fmla="*/ 2447858 w 3870156"/>
                <a:gd name="connsiteY5" fmla="*/ 2786906 h 2786906"/>
                <a:gd name="connsiteX6" fmla="*/ 0 w 3870156"/>
                <a:gd name="connsiteY6" fmla="*/ 339044 h 2786906"/>
                <a:gd name="connsiteX7" fmla="*/ 899644 w 3870156"/>
                <a:gd name="connsiteY7" fmla="*/ 0 h 278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0156" h="2786906">
                  <a:moveTo>
                    <a:pt x="899644" y="0"/>
                  </a:moveTo>
                  <a:lnTo>
                    <a:pt x="3870156" y="0"/>
                  </a:lnTo>
                  <a:cubicBezTo>
                    <a:pt x="3834306" y="204701"/>
                    <a:pt x="3786464" y="405881"/>
                    <a:pt x="3728056" y="601399"/>
                  </a:cubicBezTo>
                  <a:lnTo>
                    <a:pt x="1096630" y="601399"/>
                  </a:lnTo>
                  <a:lnTo>
                    <a:pt x="2834743" y="2339557"/>
                  </a:lnTo>
                  <a:cubicBezTo>
                    <a:pt x="2713734" y="2495704"/>
                    <a:pt x="2585052" y="2644848"/>
                    <a:pt x="2447858" y="2786906"/>
                  </a:cubicBezTo>
                  <a:lnTo>
                    <a:pt x="0" y="339044"/>
                  </a:lnTo>
                  <a:cubicBezTo>
                    <a:pt x="241264" y="128012"/>
                    <a:pt x="556408" y="0"/>
                    <a:pt x="899644" y="0"/>
                  </a:cubicBezTo>
                  <a:close/>
                </a:path>
              </a:pathLst>
            </a:custGeom>
            <a:grpFill/>
            <a:ln w="1675" cap="flat">
              <a:noFill/>
              <a:prstDash val="solid"/>
              <a:miter/>
            </a:ln>
          </p:spPr>
          <p:txBody>
            <a:bodyPr wrap="square" rtlCol="0" anchor="ctr">
              <a:noAutofit/>
            </a:bodyPr>
            <a:lstStyle/>
            <a:p>
              <a:endParaRPr lang="de-DE"/>
            </a:p>
          </p:txBody>
        </p:sp>
        <p:sp>
          <p:nvSpPr>
            <p:cNvPr id="19" name="Freihandform: Form 18">
              <a:extLst>
                <a:ext uri="{FF2B5EF4-FFF2-40B4-BE49-F238E27FC236}">
                  <a16:creationId xmlns:a16="http://schemas.microsoft.com/office/drawing/2014/main" id="{E40B944B-005D-490E-AA7B-F0EF55C92C38}"/>
                </a:ext>
              </a:extLst>
            </p:cNvPr>
            <p:cNvSpPr>
              <a:spLocks noGrp="1" noRot="1" noMove="1" noResize="1" noEditPoints="1" noAdjustHandles="1" noChangeArrowheads="1" noChangeShapeType="1"/>
            </p:cNvSpPr>
            <p:nvPr/>
          </p:nvSpPr>
          <p:spPr>
            <a:xfrm>
              <a:off x="2136886" y="1885782"/>
              <a:ext cx="2786901" cy="4972174"/>
            </a:xfrm>
            <a:custGeom>
              <a:avLst/>
              <a:gdLst>
                <a:gd name="connsiteX0" fmla="*/ 339044 w 2786901"/>
                <a:gd name="connsiteY0" fmla="*/ 0 h 4972174"/>
                <a:gd name="connsiteX1" fmla="*/ 2786901 w 2786901"/>
                <a:gd name="connsiteY1" fmla="*/ 2447862 h 4972174"/>
                <a:gd name="connsiteX2" fmla="*/ 2339553 w 2786901"/>
                <a:gd name="connsiteY2" fmla="*/ 2834748 h 4972174"/>
                <a:gd name="connsiteX3" fmla="*/ 601440 w 2786901"/>
                <a:gd name="connsiteY3" fmla="*/ 1096632 h 4972174"/>
                <a:gd name="connsiteX4" fmla="*/ 601440 w 2786901"/>
                <a:gd name="connsiteY4" fmla="*/ 4972174 h 4972174"/>
                <a:gd name="connsiteX5" fmla="*/ 0 w 2786901"/>
                <a:gd name="connsiteY5" fmla="*/ 4972174 h 4972174"/>
                <a:gd name="connsiteX6" fmla="*/ 0 w 2786901"/>
                <a:gd name="connsiteY6" fmla="*/ 899646 h 4972174"/>
                <a:gd name="connsiteX7" fmla="*/ 339044 w 2786901"/>
                <a:gd name="connsiteY7" fmla="*/ 0 h 49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901" h="4972174">
                  <a:moveTo>
                    <a:pt x="339044" y="0"/>
                  </a:moveTo>
                  <a:lnTo>
                    <a:pt x="2786901" y="2447862"/>
                  </a:lnTo>
                  <a:cubicBezTo>
                    <a:pt x="2645514" y="2585056"/>
                    <a:pt x="2495699" y="2713739"/>
                    <a:pt x="2339553" y="2834748"/>
                  </a:cubicBezTo>
                  <a:lnTo>
                    <a:pt x="601440" y="1096632"/>
                  </a:lnTo>
                  <a:lnTo>
                    <a:pt x="601440" y="4972174"/>
                  </a:lnTo>
                  <a:lnTo>
                    <a:pt x="0" y="4972174"/>
                  </a:lnTo>
                  <a:lnTo>
                    <a:pt x="0" y="899646"/>
                  </a:lnTo>
                  <a:cubicBezTo>
                    <a:pt x="0" y="556409"/>
                    <a:pt x="128012" y="241264"/>
                    <a:pt x="339044" y="0"/>
                  </a:cubicBezTo>
                  <a:close/>
                </a:path>
              </a:pathLst>
            </a:custGeom>
            <a:grpFill/>
            <a:ln w="1675" cap="flat">
              <a:noFill/>
              <a:prstDash val="solid"/>
              <a:miter/>
            </a:ln>
          </p:spPr>
          <p:txBody>
            <a:bodyPr wrap="square" rtlCol="0" anchor="ctr">
              <a:noAutofit/>
            </a:bodyPr>
            <a:lstStyle/>
            <a:p>
              <a:endParaRPr lang="de-DE"/>
            </a:p>
          </p:txBody>
        </p:sp>
        <p:sp>
          <p:nvSpPr>
            <p:cNvPr id="18" name="Freihandform: Form 17">
              <a:extLst>
                <a:ext uri="{FF2B5EF4-FFF2-40B4-BE49-F238E27FC236}">
                  <a16:creationId xmlns:a16="http://schemas.microsoft.com/office/drawing/2014/main" id="{9A5407A6-994A-523D-A324-3365131B3D68}"/>
                </a:ext>
              </a:extLst>
            </p:cNvPr>
            <p:cNvSpPr>
              <a:spLocks noGrp="1" noRot="1" noMove="1" noResize="1" noEditPoints="1" noAdjustHandles="1" noChangeArrowheads="1" noChangeShapeType="1"/>
            </p:cNvSpPr>
            <p:nvPr/>
          </p:nvSpPr>
          <p:spPr>
            <a:xfrm>
              <a:off x="-1" y="1971987"/>
              <a:ext cx="270007" cy="3783957"/>
            </a:xfrm>
            <a:custGeom>
              <a:avLst/>
              <a:gdLst>
                <a:gd name="connsiteX0" fmla="*/ 0 w 270007"/>
                <a:gd name="connsiteY0" fmla="*/ 0 h 3783957"/>
                <a:gd name="connsiteX1" fmla="*/ 6121 w 270007"/>
                <a:gd name="connsiteY1" fmla="*/ 7643 h 3783957"/>
                <a:gd name="connsiteX2" fmla="*/ 270007 w 270007"/>
                <a:gd name="connsiteY2" fmla="*/ 813441 h 3783957"/>
                <a:gd name="connsiteX3" fmla="*/ 270007 w 270007"/>
                <a:gd name="connsiteY3" fmla="*/ 3783957 h 3783957"/>
                <a:gd name="connsiteX4" fmla="*/ 0 w 270007"/>
                <a:gd name="connsiteY4" fmla="*/ 3728342 h 3783957"/>
                <a:gd name="connsiteX5" fmla="*/ 0 w 270007"/>
                <a:gd name="connsiteY5" fmla="*/ 0 h 378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07" h="3783957">
                  <a:moveTo>
                    <a:pt x="0" y="0"/>
                  </a:moveTo>
                  <a:lnTo>
                    <a:pt x="6121" y="7643"/>
                  </a:lnTo>
                  <a:cubicBezTo>
                    <a:pt x="171999" y="234284"/>
                    <a:pt x="270007" y="513109"/>
                    <a:pt x="270007" y="813441"/>
                  </a:cubicBezTo>
                  <a:lnTo>
                    <a:pt x="270007" y="3783957"/>
                  </a:lnTo>
                  <a:lnTo>
                    <a:pt x="0" y="3728342"/>
                  </a:lnTo>
                  <a:lnTo>
                    <a:pt x="0" y="0"/>
                  </a:lnTo>
                  <a:close/>
                </a:path>
              </a:pathLst>
            </a:custGeom>
            <a:grpFill/>
            <a:ln w="1675" cap="flat">
              <a:noFill/>
              <a:prstDash val="solid"/>
              <a:miter/>
            </a:ln>
          </p:spPr>
          <p:txBody>
            <a:bodyPr wrap="square" rtlCol="0" anchor="ctr">
              <a:noAutofit/>
            </a:bodyPr>
            <a:lstStyle/>
            <a:p>
              <a:endParaRPr lang="de-DE"/>
            </a:p>
          </p:txBody>
        </p:sp>
      </p:grpSp>
      <p:sp>
        <p:nvSpPr>
          <p:cNvPr id="35" name="Gebetswoche_2023">
            <a:extLst>
              <a:ext uri="{FF2B5EF4-FFF2-40B4-BE49-F238E27FC236}">
                <a16:creationId xmlns:a16="http://schemas.microsoft.com/office/drawing/2014/main" id="{6A820C84-A41C-AFCE-1728-496A1904C2C9}"/>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sp>
        <p:nvSpPr>
          <p:cNvPr id="6" name="Headline">
            <a:extLst>
              <a:ext uri="{FF2B5EF4-FFF2-40B4-BE49-F238E27FC236}">
                <a16:creationId xmlns:a16="http://schemas.microsoft.com/office/drawing/2014/main" id="{CF188140-DA76-0983-34BE-39366A9A72DA}"/>
              </a:ext>
            </a:extLst>
          </p:cNvPr>
          <p:cNvSpPr txBox="1">
            <a:spLocks noGrp="1" noRot="1" noMove="1" noResize="1" noEditPoints="1" noAdjustHandles="1" noChangeArrowheads="1" noChangeShapeType="1"/>
          </p:cNvSpPr>
          <p:nvPr/>
        </p:nvSpPr>
        <p:spPr>
          <a:xfrm>
            <a:off x="0" y="1832754"/>
            <a:ext cx="12191999" cy="1446550"/>
          </a:xfrm>
          <a:prstGeom prst="rect">
            <a:avLst/>
          </a:prstGeom>
          <a:noFill/>
        </p:spPr>
        <p:txBody>
          <a:bodyPr wrap="square" rtlCol="0">
            <a:spAutoFit/>
          </a:bodyPr>
          <a:lstStyle/>
          <a:p>
            <a:pPr algn="ctr"/>
            <a:r>
              <a:rPr lang="de-DE" sz="8800" b="1" dirty="0">
                <a:solidFill>
                  <a:schemeClr val="bg1"/>
                </a:solidFill>
                <a:latin typeface="Arial" panose="020B0604020202020204" pitchFamily="34" charset="0"/>
                <a:cs typeface="Arial" panose="020B0604020202020204" pitchFamily="34" charset="0"/>
              </a:rPr>
              <a:t>Gebetswoche</a:t>
            </a:r>
          </a:p>
        </p:txBody>
      </p:sp>
      <p:sp>
        <p:nvSpPr>
          <p:cNvPr id="7" name="Subline">
            <a:extLst>
              <a:ext uri="{FF2B5EF4-FFF2-40B4-BE49-F238E27FC236}">
                <a16:creationId xmlns:a16="http://schemas.microsoft.com/office/drawing/2014/main" id="{DFCDC70E-4192-4E1F-214E-1D956E55AB23}"/>
              </a:ext>
            </a:extLst>
          </p:cNvPr>
          <p:cNvSpPr txBox="1">
            <a:spLocks noGrp="1" noRot="1" noMove="1" noResize="1" noEditPoints="1" noAdjustHandles="1" noChangeArrowheads="1" noChangeShapeType="1"/>
          </p:cNvSpPr>
          <p:nvPr/>
        </p:nvSpPr>
        <p:spPr>
          <a:xfrm>
            <a:off x="1" y="3048471"/>
            <a:ext cx="9743302" cy="461665"/>
          </a:xfrm>
          <a:prstGeom prst="rect">
            <a:avLst/>
          </a:prstGeom>
          <a:noFill/>
        </p:spPr>
        <p:txBody>
          <a:bodyPr wrap="square" rtlCol="0">
            <a:spAutoFit/>
          </a:bodyPr>
          <a:lstStyle/>
          <a:p>
            <a:pPr algn="r"/>
            <a:r>
              <a:rPr lang="de-DE" sz="2400" b="1" i="1" u="none" strike="noStrike" baseline="0" dirty="0">
                <a:solidFill>
                  <a:schemeClr val="bg1"/>
                </a:solidFill>
                <a:latin typeface="Arial" panose="020B0604020202020204" pitchFamily="34" charset="0"/>
                <a:cs typeface="Arial" panose="020B0604020202020204" pitchFamily="34" charset="0"/>
              </a:rPr>
              <a:t>Tag 3: </a:t>
            </a:r>
            <a:r>
              <a:rPr lang="de-DE" sz="2400" i="1" u="none" strike="noStrike" baseline="0" dirty="0">
                <a:solidFill>
                  <a:schemeClr val="bg1"/>
                </a:solidFill>
                <a:latin typeface="Arial" panose="020B0604020202020204" pitchFamily="34" charset="0"/>
                <a:cs typeface="Arial" panose="020B0604020202020204" pitchFamily="34" charset="0"/>
              </a:rPr>
              <a:t>Die</a:t>
            </a:r>
            <a:r>
              <a:rPr lang="de-DE" sz="2400" b="1" i="1" u="none" strike="noStrike" baseline="0" dirty="0">
                <a:solidFill>
                  <a:schemeClr val="bg1"/>
                </a:solidFill>
                <a:latin typeface="Arial" panose="020B0604020202020204" pitchFamily="34" charset="0"/>
                <a:cs typeface="Arial" panose="020B0604020202020204" pitchFamily="34" charset="0"/>
              </a:rPr>
              <a:t> </a:t>
            </a:r>
            <a:r>
              <a:rPr lang="de-DE" sz="2400" b="1" i="1" dirty="0">
                <a:solidFill>
                  <a:schemeClr val="bg1"/>
                </a:solidFill>
                <a:latin typeface="Arial" panose="020B0604020202020204" pitchFamily="34" charset="0"/>
                <a:ea typeface="Calibri" panose="020F0502020204030204" pitchFamily="34" charset="0"/>
                <a:cs typeface="Arial" panose="020B0604020202020204" pitchFamily="34" charset="0"/>
              </a:rPr>
              <a:t>Gemeinde</a:t>
            </a:r>
            <a:endParaRPr lang="de-DE" sz="2400" i="1" dirty="0">
              <a:solidFill>
                <a:schemeClr val="bg1"/>
              </a:solidFill>
              <a:latin typeface="Arial" panose="020B0604020202020204" pitchFamily="34" charset="0"/>
              <a:cs typeface="Arial" panose="020B0604020202020204" pitchFamily="34" charset="0"/>
            </a:endParaRPr>
          </a:p>
        </p:txBody>
      </p:sp>
      <p:sp>
        <p:nvSpPr>
          <p:cNvPr id="2" name="!!Jahreslosung">
            <a:extLst>
              <a:ext uri="{FF2B5EF4-FFF2-40B4-BE49-F238E27FC236}">
                <a16:creationId xmlns:a16="http://schemas.microsoft.com/office/drawing/2014/main" id="{749039A9-13B4-EDEB-6715-A1A6F70004E8}"/>
              </a:ext>
            </a:extLst>
          </p:cNvPr>
          <p:cNvSpPr txBox="1">
            <a:spLocks noGrp="1" noRot="1" noMove="1" noResize="1" noEditPoints="1" noAdjustHandles="1" noChangeArrowheads="1" noChangeShapeType="1"/>
          </p:cNvSpPr>
          <p:nvPr/>
        </p:nvSpPr>
        <p:spPr>
          <a:xfrm>
            <a:off x="0" y="5853350"/>
            <a:ext cx="11634427" cy="707886"/>
          </a:xfrm>
          <a:prstGeom prst="rect">
            <a:avLst/>
          </a:prstGeom>
          <a:noFill/>
        </p:spPr>
        <p:txBody>
          <a:bodyPr wrap="square" rtlCol="0">
            <a:spAutoFit/>
          </a:bodyPr>
          <a:lstStyle/>
          <a:p>
            <a:pPr algn="r"/>
            <a:r>
              <a:rPr lang="de-DE" sz="2000" i="1" dirty="0">
                <a:solidFill>
                  <a:srgbClr val="022F48"/>
                </a:solidFill>
                <a:latin typeface="Arial" panose="020B0604020202020204" pitchFamily="34" charset="0"/>
                <a:cs typeface="Arial" panose="020B0604020202020204" pitchFamily="34" charset="0"/>
              </a:rPr>
              <a:t>Gott spricht: „Siehe, ich mache alles neu!”</a:t>
            </a:r>
          </a:p>
          <a:p>
            <a:pPr algn="r"/>
            <a:r>
              <a:rPr lang="de-DE" sz="2000" i="1" dirty="0">
                <a:solidFill>
                  <a:srgbClr val="022F48"/>
                </a:solidFill>
                <a:latin typeface="Arial" panose="020B0604020202020204" pitchFamily="34" charset="0"/>
                <a:cs typeface="Arial" panose="020B0604020202020204" pitchFamily="34" charset="0"/>
              </a:rPr>
              <a:t>(Offenbarung 21,5)</a:t>
            </a:r>
            <a:endParaRPr lang="de-DE" sz="2000" dirty="0">
              <a:solidFill>
                <a:srgbClr val="022F48"/>
              </a:solidFill>
              <a:latin typeface="Arial" panose="020B0604020202020204" pitchFamily="34" charset="0"/>
              <a:cs typeface="Arial" panose="020B0604020202020204" pitchFamily="34" charset="0"/>
            </a:endParaRPr>
          </a:p>
        </p:txBody>
      </p:sp>
      <p:grpSp>
        <p:nvGrpSpPr>
          <p:cNvPr id="82" name="!!TAG">
            <a:extLst>
              <a:ext uri="{FF2B5EF4-FFF2-40B4-BE49-F238E27FC236}">
                <a16:creationId xmlns:a16="http://schemas.microsoft.com/office/drawing/2014/main" id="{EEC9969A-41AB-95BD-66C9-BCDF68019AFC}"/>
              </a:ext>
            </a:extLst>
          </p:cNvPr>
          <p:cNvGrpSpPr>
            <a:grpSpLocks noGrp="1" noUngrp="1" noRot="1" noMove="1" noResize="1"/>
          </p:cNvGrpSpPr>
          <p:nvPr/>
        </p:nvGrpSpPr>
        <p:grpSpPr>
          <a:xfrm>
            <a:off x="0" y="4769015"/>
            <a:ext cx="2542493" cy="1380819"/>
            <a:chOff x="0" y="5477181"/>
            <a:chExt cx="2542493" cy="1380819"/>
          </a:xfrm>
        </p:grpSpPr>
        <p:sp>
          <p:nvSpPr>
            <p:cNvPr id="78" name="Freihandform: Form 77">
              <a:extLst>
                <a:ext uri="{FF2B5EF4-FFF2-40B4-BE49-F238E27FC236}">
                  <a16:creationId xmlns:a16="http://schemas.microsoft.com/office/drawing/2014/main" id="{DCDA56CC-16BC-FA2E-D2FF-4F00F8F03106}"/>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Freihandform: Form 78">
              <a:extLst>
                <a:ext uri="{FF2B5EF4-FFF2-40B4-BE49-F238E27FC236}">
                  <a16:creationId xmlns:a16="http://schemas.microsoft.com/office/drawing/2014/main" id="{7067EA3C-EB36-A6C6-DC27-A128DD85A2C2}"/>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8AC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Textfeld 79">
              <a:extLst>
                <a:ext uri="{FF2B5EF4-FFF2-40B4-BE49-F238E27FC236}">
                  <a16:creationId xmlns:a16="http://schemas.microsoft.com/office/drawing/2014/main" id="{E59AEB22-5AB1-7FD5-7DAC-740CD4A49240}"/>
                </a:ext>
              </a:extLst>
            </p:cNvPr>
            <p:cNvSpPr txBox="1">
              <a:spLocks noGrp="1" noRot="1" noMove="1" noResize="1" noEditPoints="1" noAdjustHandles="1" noChangeArrowheads="1" noChangeShapeType="1"/>
            </p:cNvSpPr>
            <p:nvPr/>
          </p:nvSpPr>
          <p:spPr>
            <a:xfrm>
              <a:off x="557572" y="5660056"/>
              <a:ext cx="1040670" cy="1015663"/>
            </a:xfrm>
            <a:prstGeom prst="rect">
              <a:avLst/>
            </a:prstGeom>
            <a:noFill/>
          </p:spPr>
          <p:txBody>
            <a:bodyPr wrap="none" rtlCol="0">
              <a:spAutoFit/>
            </a:bodyPr>
            <a:lstStyle/>
            <a:p>
              <a:pPr algn="ctr"/>
              <a:r>
                <a:rPr lang="de-DE" sz="6000" b="1" dirty="0">
                  <a:solidFill>
                    <a:schemeClr val="bg1"/>
                  </a:solidFill>
                  <a:latin typeface="Arial" panose="020B0604020202020204" pitchFamily="34" charset="0"/>
                  <a:cs typeface="Arial" panose="020B0604020202020204" pitchFamily="34" charset="0"/>
                </a:rPr>
                <a:t>03</a:t>
              </a:r>
            </a:p>
          </p:txBody>
        </p:sp>
      </p:grpSp>
    </p:spTree>
    <p:extLst>
      <p:ext uri="{BB962C8B-B14F-4D97-AF65-F5344CB8AC3E}">
        <p14:creationId xmlns:p14="http://schemas.microsoft.com/office/powerpoint/2010/main" val="4005681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550590"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5" y="2458640"/>
            <a:ext cx="11550591" cy="4495590"/>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die Gemeinde Jesu Christi, die er baut und von nichts überwältigt wird</a:t>
            </a:r>
            <a:r>
              <a:rPr lang="de-DE"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effectLst/>
                <a:latin typeface="Arial" panose="020B0604020202020204" pitchFamily="34" charset="0"/>
                <a:ea typeface="Calibri" panose="020F0502020204030204" pitchFamily="34" charset="0"/>
                <a:cs typeface="Arial" panose="020B0604020202020204" pitchFamily="34" charset="0"/>
              </a:rPr>
              <a:t>Mt</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 16,18)</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die Heiligung der Gemeinde durch Jesus Christus</a:t>
            </a:r>
            <a:r>
              <a:rPr lang="de-DE"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Eph</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5,26-27</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Gemeindegründungen, Gemeindewachstum und Ausbreitung des Evangeliums</a:t>
            </a:r>
            <a:r>
              <a:rPr lang="de-DE"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Apg</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1,8</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die vielfältigen Gaben in der Gemeinde, durch die Dienste möglich werden</a:t>
            </a:r>
            <a:r>
              <a:rPr lang="de-DE"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1Kor 12,4-6</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hingegebene und treue Diener in geistlichen und praktischen Bereichen</a:t>
            </a:r>
            <a:b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Eph</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4,11-14</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endParaRPr lang="de-DE" kern="100" dirty="0">
              <a:solidFill>
                <a:srgbClr val="007E94"/>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Zeugen des Evangeliums, die den Glauben weitergegeben haben</a:t>
            </a:r>
            <a:r>
              <a:rPr lang="de-DE"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Hebr</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13,7; 2Tim 2,2</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endPar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danken Gott:</a:t>
            </a:r>
            <a:endParaRPr lang="de-DE" sz="2800" dirty="0">
              <a:solidFill>
                <a:srgbClr val="454547"/>
              </a:solidFill>
              <a:latin typeface="Arial" panose="020B0604020202020204" pitchFamily="34" charset="0"/>
              <a:cs typeface="Arial" panose="020B0604020202020204" pitchFamily="34" charset="0"/>
            </a:endParaRPr>
          </a:p>
        </p:txBody>
      </p:sp>
      <p:sp>
        <p:nvSpPr>
          <p:cNvPr id="13" name="Banner" descr="Ein wolkenumhangener Berggipfel">
            <a:extLst>
              <a:ext uri="{FF2B5EF4-FFF2-40B4-BE49-F238E27FC236}">
                <a16:creationId xmlns:a16="http://schemas.microsoft.com/office/drawing/2014/main" id="{B2C72FB2-CBF5-9064-836F-C0EE5EE006C7}"/>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200972" b="-775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Headline">
            <a:extLst>
              <a:ext uri="{FF2B5EF4-FFF2-40B4-BE49-F238E27FC236}">
                <a16:creationId xmlns:a16="http://schemas.microsoft.com/office/drawing/2014/main" id="{EEB7F7D5-ECB9-8C2C-D53E-5D9C0B09C441}"/>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u="none" strike="noStrike" baseline="0" dirty="0">
                <a:solidFill>
                  <a:schemeClr val="bg1"/>
                </a:solidFill>
                <a:latin typeface="Arial" panose="020B0604020202020204" pitchFamily="34" charset="0"/>
                <a:ea typeface="Calibri" panose="020F0502020204030204" pitchFamily="34" charset="0"/>
                <a:cs typeface="Arial" panose="020B0604020202020204" pitchFamily="34" charset="0"/>
              </a:rPr>
              <a:t>Die</a:t>
            </a:r>
            <a:r>
              <a:rPr lang="de-DE" sz="3600" b="1" u="none" strike="noStrike" baseline="0" dirty="0">
                <a:solidFill>
                  <a:schemeClr val="bg1"/>
                </a:solidFill>
                <a:latin typeface="Arial" panose="020B0604020202020204" pitchFamily="34" charset="0"/>
                <a:ea typeface="Calibri" panose="020F0502020204030204" pitchFamily="34" charset="0"/>
                <a:cs typeface="Arial" panose="020B0604020202020204" pitchFamily="34" charset="0"/>
              </a:rPr>
              <a:t> Gemeinde</a:t>
            </a:r>
            <a:endParaRPr lang="de-DE" sz="3600" dirty="0">
              <a:solidFill>
                <a:schemeClr val="bg1"/>
              </a:solidFill>
              <a:latin typeface="Arial" panose="020B0604020202020204" pitchFamily="34" charset="0"/>
              <a:cs typeface="Arial" panose="020B0604020202020204" pitchFamily="34" charset="0"/>
            </a:endParaRPr>
          </a:p>
        </p:txBody>
      </p:sp>
      <p:sp>
        <p:nvSpPr>
          <p:cNvPr id="10" name="!!Gebetswoche_2023">
            <a:extLst>
              <a:ext uri="{FF2B5EF4-FFF2-40B4-BE49-F238E27FC236}">
                <a16:creationId xmlns:a16="http://schemas.microsoft.com/office/drawing/2014/main" id="{3339A31D-CD60-98B7-DDF0-BFFA718A2205}"/>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11" name="!!TAG">
            <a:extLst>
              <a:ext uri="{FF2B5EF4-FFF2-40B4-BE49-F238E27FC236}">
                <a16:creationId xmlns:a16="http://schemas.microsoft.com/office/drawing/2014/main" id="{5A2FC8F9-044D-360C-8183-1DC0B4CFB686}"/>
              </a:ext>
            </a:extLst>
          </p:cNvPr>
          <p:cNvGrpSpPr>
            <a:grpSpLocks noGrp="1" noUngrp="1" noRot="1" noMove="1" noResize="1"/>
          </p:cNvGrpSpPr>
          <p:nvPr/>
        </p:nvGrpSpPr>
        <p:grpSpPr>
          <a:xfrm>
            <a:off x="402445" y="355620"/>
            <a:ext cx="1167161" cy="633881"/>
            <a:chOff x="0" y="5477181"/>
            <a:chExt cx="2542493" cy="1380819"/>
          </a:xfrm>
        </p:grpSpPr>
        <p:sp>
          <p:nvSpPr>
            <p:cNvPr id="12" name="Freihandform: Form 11">
              <a:extLst>
                <a:ext uri="{FF2B5EF4-FFF2-40B4-BE49-F238E27FC236}">
                  <a16:creationId xmlns:a16="http://schemas.microsoft.com/office/drawing/2014/main" id="{7C85A48A-15FD-6D41-DBAF-DCCDFB6B0209}"/>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Form 13">
              <a:extLst>
                <a:ext uri="{FF2B5EF4-FFF2-40B4-BE49-F238E27FC236}">
                  <a16:creationId xmlns:a16="http://schemas.microsoft.com/office/drawing/2014/main" id="{3D7C46CF-4440-6E1B-92AD-9EE22EEA1BF0}"/>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CA2AA94-010B-5E5B-F0FD-C86B868D2416}"/>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03</a:t>
              </a:r>
            </a:p>
          </p:txBody>
        </p:sp>
      </p:grpSp>
    </p:spTree>
    <p:extLst>
      <p:ext uri="{BB962C8B-B14F-4D97-AF65-F5344CB8AC3E}">
        <p14:creationId xmlns:p14="http://schemas.microsoft.com/office/powerpoint/2010/main" val="388895084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440650"/>
            <a:ext cx="11387108" cy="3346557"/>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Liebe, Demut, Vergebung, Einmütigkeit und Barmherzigkeit untereinander</a:t>
            </a:r>
            <a:r>
              <a:rPr lang="de-DE"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Joh</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13,34; 1Pet 3,8</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Heiligung der Gemeinde in der Wahrheit, Versöhnung, Buße und geistliche Erneuerung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Joh</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17,17; </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Hebr</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12,14-15</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ein sichtbares und überzeugendes Zeugnis der Gemeinde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Mt</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5,16; Phil 2,15)</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Einheit und Schutz vor Spaltungen und Irrlehren</a:t>
            </a:r>
            <a:r>
              <a:rPr lang="de-DE"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Kol 3,14; </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Apg</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20,32</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neue Mitarbeiter, die treu und mit Hingabe dienen</a:t>
            </a:r>
            <a:r>
              <a:rPr lang="de-DE"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effectLst/>
                <a:latin typeface="Arial" panose="020B0604020202020204" pitchFamily="34" charset="0"/>
                <a:ea typeface="Calibri" panose="020F0502020204030204" pitchFamily="34" charset="0"/>
                <a:cs typeface="Arial" panose="020B0604020202020204" pitchFamily="34" charset="0"/>
              </a:rPr>
              <a:t>Mt</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 9,38)</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bitten Gott:</a:t>
            </a:r>
            <a:endParaRPr lang="de-DE" sz="2800" dirty="0">
              <a:solidFill>
                <a:srgbClr val="454547"/>
              </a:solidFill>
              <a:latin typeface="Arial" panose="020B0604020202020204" pitchFamily="34" charset="0"/>
              <a:cs typeface="Arial" panose="020B0604020202020204" pitchFamily="34" charset="0"/>
            </a:endParaRPr>
          </a:p>
        </p:txBody>
      </p:sp>
      <p:sp>
        <p:nvSpPr>
          <p:cNvPr id="8" name="Banner" descr="Ein wolkenumhangener Berggipfel">
            <a:extLst>
              <a:ext uri="{FF2B5EF4-FFF2-40B4-BE49-F238E27FC236}">
                <a16:creationId xmlns:a16="http://schemas.microsoft.com/office/drawing/2014/main" id="{D9F45DCF-F777-8D81-1CAF-16931D918E47}"/>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200972" b="-775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3818732E-5D49-D661-D836-6125179CB565}"/>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u="none" strike="noStrike" baseline="0" dirty="0">
                <a:solidFill>
                  <a:schemeClr val="bg1"/>
                </a:solidFill>
                <a:latin typeface="Arial" panose="020B0604020202020204" pitchFamily="34" charset="0"/>
                <a:ea typeface="Calibri" panose="020F0502020204030204" pitchFamily="34" charset="0"/>
                <a:cs typeface="Arial" panose="020B0604020202020204" pitchFamily="34" charset="0"/>
              </a:rPr>
              <a:t>Die</a:t>
            </a:r>
            <a:r>
              <a:rPr lang="de-DE" sz="3600" b="1" u="none" strike="noStrike" baseline="0" dirty="0">
                <a:solidFill>
                  <a:schemeClr val="bg1"/>
                </a:solidFill>
                <a:latin typeface="Arial" panose="020B0604020202020204" pitchFamily="34" charset="0"/>
                <a:ea typeface="Calibri" panose="020F0502020204030204" pitchFamily="34" charset="0"/>
                <a:cs typeface="Arial" panose="020B0604020202020204" pitchFamily="34" charset="0"/>
              </a:rPr>
              <a:t> Gemeinde</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03</a:t>
              </a:r>
            </a:p>
          </p:txBody>
        </p:sp>
      </p:grpSp>
    </p:spTree>
    <p:extLst>
      <p:ext uri="{BB962C8B-B14F-4D97-AF65-F5344CB8AC3E}">
        <p14:creationId xmlns:p14="http://schemas.microsoft.com/office/powerpoint/2010/main" val="229696684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440650"/>
            <a:ext cx="11387108" cy="2347246"/>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glaubensschwache und verirrte Geschwister und den biblischen Umgang mit ihnen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(Gal 6,1-2; Jak 5,19-20)</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kranke, alte und leidende Geschwister, damit sie Trost, Heilung und Gottes Fürsorge erfahren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(Jak 5,14; Ps 41,4)</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die verfolgten Christen und Gemeinden weltweit</a:t>
            </a:r>
            <a:r>
              <a:rPr lang="de-DE" sz="24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nn-NO" kern="0" dirty="0">
                <a:solidFill>
                  <a:srgbClr val="007E94"/>
                </a:solidFill>
                <a:latin typeface="Arial" panose="020B0604020202020204" pitchFamily="34" charset="0"/>
                <a:ea typeface="Calibri" panose="020F0502020204030204" pitchFamily="34" charset="0"/>
                <a:cs typeface="Arial" panose="020B0604020202020204" pitchFamily="34" charset="0"/>
              </a:rPr>
              <a:t>Apg 8,3; 12,5-12; 2Kor 1,4</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endPar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bitten Gott:</a:t>
            </a:r>
            <a:endParaRPr lang="de-DE" sz="2800" dirty="0">
              <a:solidFill>
                <a:srgbClr val="454547"/>
              </a:solidFill>
              <a:latin typeface="Arial" panose="020B0604020202020204" pitchFamily="34" charset="0"/>
              <a:cs typeface="Arial" panose="020B0604020202020204" pitchFamily="34" charset="0"/>
            </a:endParaRPr>
          </a:p>
        </p:txBody>
      </p:sp>
      <p:sp>
        <p:nvSpPr>
          <p:cNvPr id="8" name="Banner" descr="Ein wolkenumhangener Berggipfel">
            <a:extLst>
              <a:ext uri="{FF2B5EF4-FFF2-40B4-BE49-F238E27FC236}">
                <a16:creationId xmlns:a16="http://schemas.microsoft.com/office/drawing/2014/main" id="{CE0DAFD3-F1AB-CE72-DE04-AEC04F3D5D3D}"/>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200972" b="-775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3818732E-5D49-D661-D836-6125179CB565}"/>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u="none" strike="noStrike" baseline="0" dirty="0">
                <a:solidFill>
                  <a:schemeClr val="bg1"/>
                </a:solidFill>
                <a:latin typeface="Arial" panose="020B0604020202020204" pitchFamily="34" charset="0"/>
                <a:ea typeface="Calibri" panose="020F0502020204030204" pitchFamily="34" charset="0"/>
                <a:cs typeface="Arial" panose="020B0604020202020204" pitchFamily="34" charset="0"/>
              </a:rPr>
              <a:t>Die</a:t>
            </a:r>
            <a:r>
              <a:rPr lang="de-DE" sz="3600" b="1" u="none" strike="noStrike" baseline="0" dirty="0">
                <a:solidFill>
                  <a:schemeClr val="bg1"/>
                </a:solidFill>
                <a:latin typeface="Arial" panose="020B0604020202020204" pitchFamily="34" charset="0"/>
                <a:ea typeface="Calibri" panose="020F0502020204030204" pitchFamily="34" charset="0"/>
                <a:cs typeface="Arial" panose="020B0604020202020204" pitchFamily="34" charset="0"/>
              </a:rPr>
              <a:t> Gemeinde</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03</a:t>
              </a:r>
            </a:p>
          </p:txBody>
        </p:sp>
      </p:grpSp>
    </p:spTree>
    <p:extLst>
      <p:ext uri="{BB962C8B-B14F-4D97-AF65-F5344CB8AC3E}">
        <p14:creationId xmlns:p14="http://schemas.microsoft.com/office/powerpoint/2010/main" val="328038082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06530"/>
            <a:ext cx="11387108" cy="150810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285750" indent="-285750" defTabSz="72000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Dankes- &amp; Gebetsanliegen unserer Gemeinde:</a:t>
            </a:r>
            <a:endParaRPr lang="de-DE" sz="2800" dirty="0">
              <a:solidFill>
                <a:srgbClr val="454547"/>
              </a:solidFill>
              <a:latin typeface="Arial" panose="020B0604020202020204" pitchFamily="34" charset="0"/>
              <a:cs typeface="Arial" panose="020B0604020202020204" pitchFamily="34" charset="0"/>
            </a:endParaRPr>
          </a:p>
        </p:txBody>
      </p:sp>
      <p:sp>
        <p:nvSpPr>
          <p:cNvPr id="8" name="Banner" descr="Ein wolkenumhangener Berggipfel">
            <a:extLst>
              <a:ext uri="{FF2B5EF4-FFF2-40B4-BE49-F238E27FC236}">
                <a16:creationId xmlns:a16="http://schemas.microsoft.com/office/drawing/2014/main" id="{75331C13-67E1-E278-BD61-4D95C5F63B2F}"/>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200972" b="-775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3818732E-5D49-D661-D836-6125179CB565}"/>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u="none" strike="noStrike" baseline="0" dirty="0">
                <a:solidFill>
                  <a:schemeClr val="bg1"/>
                </a:solidFill>
                <a:latin typeface="Arial" panose="020B0604020202020204" pitchFamily="34" charset="0"/>
                <a:ea typeface="Calibri" panose="020F0502020204030204" pitchFamily="34" charset="0"/>
                <a:cs typeface="Arial" panose="020B0604020202020204" pitchFamily="34" charset="0"/>
              </a:rPr>
              <a:t>Die</a:t>
            </a:r>
            <a:r>
              <a:rPr lang="de-DE" sz="3600" b="1" u="none" strike="noStrike" baseline="0" dirty="0">
                <a:solidFill>
                  <a:schemeClr val="bg1"/>
                </a:solidFill>
                <a:latin typeface="Arial" panose="020B0604020202020204" pitchFamily="34" charset="0"/>
                <a:ea typeface="Calibri" panose="020F0502020204030204" pitchFamily="34" charset="0"/>
                <a:cs typeface="Arial" panose="020B0604020202020204" pitchFamily="34" charset="0"/>
              </a:rPr>
              <a:t> Gemeinde</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03</a:t>
              </a:r>
            </a:p>
          </p:txBody>
        </p:sp>
      </p:grpSp>
    </p:spTree>
    <p:extLst>
      <p:ext uri="{BB962C8B-B14F-4D97-AF65-F5344CB8AC3E}">
        <p14:creationId xmlns:p14="http://schemas.microsoft.com/office/powerpoint/2010/main" val="232301593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3639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descr="Ein Bild, das Gras, draußen, Himmel, Person enthält.&#10;&#10;Automatisch generierte Beschreibung">
            <a:extLst>
              <a:ext uri="{FF2B5EF4-FFF2-40B4-BE49-F238E27FC236}">
                <a16:creationId xmlns:a16="http://schemas.microsoft.com/office/drawing/2014/main" id="{94560C9F-61C9-5697-A775-0865F57AB01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7808" t="12022" b="18629"/>
          <a:stretch/>
        </p:blipFill>
        <p:spPr>
          <a:xfrm flipH="1">
            <a:off x="0" y="0"/>
            <a:ext cx="12191998" cy="6857999"/>
          </a:xfrm>
          <a:prstGeom prst="rect">
            <a:avLst/>
          </a:prstGeom>
        </p:spPr>
      </p:pic>
      <p:pic>
        <p:nvPicPr>
          <p:cNvPr id="9" name="Bild" descr="Ein Bild, das Wolke, Himmel, draußen, Landschaft enthält.&#10;&#10;Automatisch generierte Beschreibung">
            <a:extLst>
              <a:ext uri="{FF2B5EF4-FFF2-40B4-BE49-F238E27FC236}">
                <a16:creationId xmlns:a16="http://schemas.microsoft.com/office/drawing/2014/main" id="{398B26FD-F22E-3284-03AD-0EA5B5C9FA2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6845" r="25816"/>
          <a:stretch/>
        </p:blipFill>
        <p:spPr>
          <a:xfrm>
            <a:off x="-1" y="262"/>
            <a:ext cx="12192001" cy="5441150"/>
          </a:xfrm>
          <a:prstGeom prst="rect">
            <a:avLst/>
          </a:prstGeom>
        </p:spPr>
      </p:pic>
      <p:sp>
        <p:nvSpPr>
          <p:cNvPr id="25" name="Rechteck_weiß">
            <a:extLst>
              <a:ext uri="{FF2B5EF4-FFF2-40B4-BE49-F238E27FC236}">
                <a16:creationId xmlns:a16="http://schemas.microsoft.com/office/drawing/2014/main" id="{BEC6628F-B3DC-1764-D35A-582938541843}"/>
              </a:ext>
            </a:extLst>
          </p:cNvPr>
          <p:cNvSpPr>
            <a:spLocks noGrp="1" noRot="1" noMove="1" noResize="1" noEditPoints="1" noAdjustHandles="1" noChangeArrowheads="1" noChangeShapeType="1"/>
          </p:cNvSpPr>
          <p:nvPr/>
        </p:nvSpPr>
        <p:spPr>
          <a:xfrm>
            <a:off x="0" y="5485644"/>
            <a:ext cx="12191999" cy="1372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ilter_blau">
            <a:extLst>
              <a:ext uri="{FF2B5EF4-FFF2-40B4-BE49-F238E27FC236}">
                <a16:creationId xmlns:a16="http://schemas.microsoft.com/office/drawing/2014/main" id="{72A6B74F-90A3-47DC-4E14-DDE0EEDD4B9D}"/>
              </a:ext>
            </a:extLst>
          </p:cNvPr>
          <p:cNvSpPr>
            <a:spLocks noGrp="1" noRot="1" noMove="1" noResize="1" noEditPoints="1" noAdjustHandles="1" noChangeArrowheads="1" noChangeShapeType="1"/>
          </p:cNvSpPr>
          <p:nvPr/>
        </p:nvSpPr>
        <p:spPr>
          <a:xfrm>
            <a:off x="0" y="0"/>
            <a:ext cx="12191999" cy="5485600"/>
          </a:xfrm>
          <a:prstGeom prst="rect">
            <a:avLst/>
          </a:prstGeom>
          <a:gradFill flip="none" rotWithShape="1">
            <a:gsLst>
              <a:gs pos="40000">
                <a:srgbClr val="10314B">
                  <a:lumMod val="100000"/>
                </a:srgbClr>
              </a:gs>
              <a:gs pos="63000">
                <a:srgbClr val="10314B">
                  <a:alpha val="52000"/>
                </a:srgbClr>
              </a:gs>
            </a:gsLst>
            <a:lin ang="18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_grau">
            <a:extLst>
              <a:ext uri="{FF2B5EF4-FFF2-40B4-BE49-F238E27FC236}">
                <a16:creationId xmlns:a16="http://schemas.microsoft.com/office/drawing/2014/main" id="{A8406EE0-16DC-BDCB-7391-818629836585}"/>
              </a:ext>
            </a:extLst>
          </p:cNvPr>
          <p:cNvSpPr>
            <a:spLocks noGrp="1" noRot="1" noMove="1" noResize="1" noEditPoints="1" noAdjustHandles="1" noChangeArrowheads="1" noChangeShapeType="1"/>
          </p:cNvSpPr>
          <p:nvPr/>
        </p:nvSpPr>
        <p:spPr>
          <a:xfrm>
            <a:off x="0" y="5441647"/>
            <a:ext cx="12191999" cy="45719"/>
          </a:xfrm>
          <a:prstGeom prst="rect">
            <a:avLst/>
          </a:prstGeom>
          <a:solidFill>
            <a:srgbClr val="CFCF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254B09EC-6680-74A6-E0BF-A1FD1B3EFC6A}"/>
              </a:ext>
            </a:extLst>
          </p:cNvPr>
          <p:cNvGrpSpPr>
            <a:grpSpLocks noGrp="1" noUngrp="1" noRot="1" noMove="1" noResize="1"/>
          </p:cNvGrpSpPr>
          <p:nvPr/>
        </p:nvGrpSpPr>
        <p:grpSpPr>
          <a:xfrm>
            <a:off x="501983" y="288127"/>
            <a:ext cx="1711404" cy="459628"/>
            <a:chOff x="6027838" y="1650969"/>
            <a:chExt cx="501650" cy="134727"/>
          </a:xfrm>
          <a:solidFill>
            <a:srgbClr val="FFFFFF"/>
          </a:solidFill>
        </p:grpSpPr>
        <p:sp>
          <p:nvSpPr>
            <p:cNvPr id="98" name="Freihandform: Form 97">
              <a:extLst>
                <a:ext uri="{FF2B5EF4-FFF2-40B4-BE49-F238E27FC236}">
                  <a16:creationId xmlns:a16="http://schemas.microsoft.com/office/drawing/2014/main" id="{E2E9ABA8-D299-392B-B8CB-957EB53AE4C7}"/>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solidFill>
              <a:srgbClr val="FFFFFF"/>
            </a:solid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29F076F5-3C8D-29DF-FA56-039D8A001E9B}"/>
                </a:ext>
              </a:extLst>
            </p:cNvPr>
            <p:cNvGrpSpPr>
              <a:grpSpLocks noGrp="1" noUngrp="1" noRot="1" noMove="1" noResize="1"/>
            </p:cNvGrpSpPr>
            <p:nvPr/>
          </p:nvGrpSpPr>
          <p:grpSpPr>
            <a:xfrm>
              <a:off x="6027838" y="1650969"/>
              <a:ext cx="501650" cy="99665"/>
              <a:chOff x="6027838" y="1650969"/>
              <a:chExt cx="501650" cy="99665"/>
            </a:xfrm>
            <a:solidFill>
              <a:srgbClr val="FFFFFF"/>
            </a:solidFill>
          </p:grpSpPr>
          <p:sp>
            <p:nvSpPr>
              <p:cNvPr id="100" name="Freihandform: Form 99">
                <a:extLst>
                  <a:ext uri="{FF2B5EF4-FFF2-40B4-BE49-F238E27FC236}">
                    <a16:creationId xmlns:a16="http://schemas.microsoft.com/office/drawing/2014/main" id="{8BD29F63-F591-E58A-1279-449E87536315}"/>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solidFill>
                <a:srgbClr val="FFFFFF"/>
              </a:solid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3D7AF4F3-4577-3547-7ED6-44488FC90C78}"/>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solidFill>
                <a:srgbClr val="FFFFFF"/>
              </a:solidFill>
              <a:ln w="1675" cap="flat">
                <a:noFill/>
                <a:prstDash val="solid"/>
                <a:miter/>
              </a:ln>
            </p:spPr>
            <p:txBody>
              <a:bodyPr rtlCol="0" anchor="ctr"/>
              <a:lstStyle/>
              <a:p>
                <a:endParaRPr lang="de-DE"/>
              </a:p>
            </p:txBody>
          </p:sp>
        </p:grpSp>
      </p:grpSp>
      <p:grpSp>
        <p:nvGrpSpPr>
          <p:cNvPr id="24" name="Logo">
            <a:extLst>
              <a:ext uri="{FF2B5EF4-FFF2-40B4-BE49-F238E27FC236}">
                <a16:creationId xmlns:a16="http://schemas.microsoft.com/office/drawing/2014/main" id="{6B878DCB-9AFE-DDF2-6A75-79E04FF90304}"/>
              </a:ext>
            </a:extLst>
          </p:cNvPr>
          <p:cNvGrpSpPr>
            <a:grpSpLocks noGrp="1" noUngrp="1" noRot="1" noMove="1" noResize="1"/>
          </p:cNvGrpSpPr>
          <p:nvPr/>
        </p:nvGrpSpPr>
        <p:grpSpPr>
          <a:xfrm>
            <a:off x="-1" y="0"/>
            <a:ext cx="7017129" cy="6857956"/>
            <a:chOff x="-1" y="0"/>
            <a:chExt cx="7017129" cy="6857956"/>
          </a:xfrm>
          <a:solidFill>
            <a:schemeClr val="bg1">
              <a:alpha val="2000"/>
            </a:schemeClr>
          </a:solidFill>
        </p:grpSpPr>
        <p:sp>
          <p:nvSpPr>
            <p:cNvPr id="23" name="Freihandform: Form 22">
              <a:extLst>
                <a:ext uri="{FF2B5EF4-FFF2-40B4-BE49-F238E27FC236}">
                  <a16:creationId xmlns:a16="http://schemas.microsoft.com/office/drawing/2014/main" id="{E3F902A2-3E4F-8150-5BA0-4D5C2A670B11}"/>
                </a:ext>
              </a:extLst>
            </p:cNvPr>
            <p:cNvSpPr>
              <a:spLocks noGrp="1" noRot="1" noMove="1" noResize="1" noEditPoints="1" noAdjustHandles="1" noChangeArrowheads="1" noChangeShapeType="1"/>
            </p:cNvSpPr>
            <p:nvPr/>
          </p:nvSpPr>
          <p:spPr>
            <a:xfrm>
              <a:off x="2389580" y="0"/>
              <a:ext cx="4165440" cy="312240"/>
            </a:xfrm>
            <a:custGeom>
              <a:avLst/>
              <a:gdLst>
                <a:gd name="connsiteX0" fmla="*/ 0 w 4165440"/>
                <a:gd name="connsiteY0" fmla="*/ 0 h 312240"/>
                <a:gd name="connsiteX1" fmla="*/ 4146082 w 4165440"/>
                <a:gd name="connsiteY1" fmla="*/ 0 h 312240"/>
                <a:gd name="connsiteX2" fmla="*/ 4148464 w 4165440"/>
                <a:gd name="connsiteY2" fmla="*/ 21132 h 312240"/>
                <a:gd name="connsiteX3" fmla="*/ 4165440 w 4165440"/>
                <a:gd name="connsiteY3" fmla="*/ 312240 h 312240"/>
                <a:gd name="connsiteX4" fmla="*/ 1099287 w 4165440"/>
                <a:gd name="connsiteY4" fmla="*/ 312240 h 312240"/>
                <a:gd name="connsiteX5" fmla="*/ 92524 w 4165440"/>
                <a:gd name="connsiteY5" fmla="*/ 56300 h 312240"/>
                <a:gd name="connsiteX6" fmla="*/ 0 w 4165440"/>
                <a:gd name="connsiteY6" fmla="*/ 0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440" h="312240">
                  <a:moveTo>
                    <a:pt x="0" y="0"/>
                  </a:moveTo>
                  <a:lnTo>
                    <a:pt x="4146082" y="0"/>
                  </a:lnTo>
                  <a:lnTo>
                    <a:pt x="4148464" y="21132"/>
                  </a:lnTo>
                  <a:cubicBezTo>
                    <a:pt x="4156646" y="117414"/>
                    <a:pt x="4162275" y="214481"/>
                    <a:pt x="4165440" y="312240"/>
                  </a:cubicBezTo>
                  <a:lnTo>
                    <a:pt x="1099287" y="312240"/>
                  </a:lnTo>
                  <a:cubicBezTo>
                    <a:pt x="735258" y="312240"/>
                    <a:pt x="392113" y="219372"/>
                    <a:pt x="92524" y="56300"/>
                  </a:cubicBezTo>
                  <a:lnTo>
                    <a:pt x="0" y="0"/>
                  </a:lnTo>
                  <a:close/>
                </a:path>
              </a:pathLst>
            </a:custGeom>
            <a:grpFill/>
            <a:ln w="1675" cap="flat">
              <a:noFill/>
              <a:prstDash val="solid"/>
              <a:miter/>
            </a:ln>
          </p:spPr>
          <p:txBody>
            <a:bodyPr wrap="square" rtlCol="0" anchor="ctr">
              <a:noAutofit/>
            </a:bodyPr>
            <a:lstStyle/>
            <a:p>
              <a:endParaRPr lang="de-DE"/>
            </a:p>
          </p:txBody>
        </p:sp>
        <p:sp>
          <p:nvSpPr>
            <p:cNvPr id="22" name="Freihandform: Form 21">
              <a:extLst>
                <a:ext uri="{FF2B5EF4-FFF2-40B4-BE49-F238E27FC236}">
                  <a16:creationId xmlns:a16="http://schemas.microsoft.com/office/drawing/2014/main" id="{F658FE3A-9791-6C1E-96ED-F4342587C896}"/>
                </a:ext>
              </a:extLst>
            </p:cNvPr>
            <p:cNvSpPr>
              <a:spLocks noGrp="1" noRot="1" noMove="1" noResize="1" noEditPoints="1" noAdjustHandles="1" noChangeArrowheads="1" noChangeShapeType="1"/>
            </p:cNvSpPr>
            <p:nvPr/>
          </p:nvSpPr>
          <p:spPr>
            <a:xfrm>
              <a:off x="1373680" y="653423"/>
              <a:ext cx="5643448" cy="6204532"/>
            </a:xfrm>
            <a:custGeom>
              <a:avLst/>
              <a:gdLst>
                <a:gd name="connsiteX0" fmla="*/ 2114474 w 5643448"/>
                <a:gd name="connsiteY0" fmla="*/ 0 h 6204532"/>
                <a:gd name="connsiteX1" fmla="*/ 5643448 w 5643448"/>
                <a:gd name="connsiteY1" fmla="*/ 0 h 6204532"/>
                <a:gd name="connsiteX2" fmla="*/ 5594223 w 5643448"/>
                <a:gd name="connsiteY2" fmla="*/ 577499 h 6204532"/>
                <a:gd name="connsiteX3" fmla="*/ 2132043 w 5643448"/>
                <a:gd name="connsiteY3" fmla="*/ 577499 h 6204532"/>
                <a:gd name="connsiteX4" fmla="*/ 1034029 w 5643448"/>
                <a:gd name="connsiteY4" fmla="*/ 1034031 h 6204532"/>
                <a:gd name="connsiteX5" fmla="*/ 577498 w 5643448"/>
                <a:gd name="connsiteY5" fmla="*/ 2132047 h 6204532"/>
                <a:gd name="connsiteX6" fmla="*/ 577498 w 5643448"/>
                <a:gd name="connsiteY6" fmla="*/ 6204532 h 6204532"/>
                <a:gd name="connsiteX7" fmla="*/ 0 w 5643448"/>
                <a:gd name="connsiteY7" fmla="*/ 6204532 h 6204532"/>
                <a:gd name="connsiteX8" fmla="*/ 0 w 5643448"/>
                <a:gd name="connsiteY8" fmla="*/ 2114436 h 6204532"/>
                <a:gd name="connsiteX9" fmla="*/ 620392 w 5643448"/>
                <a:gd name="connsiteY9" fmla="*/ 620393 h 6204532"/>
                <a:gd name="connsiteX10" fmla="*/ 2114474 w 5643448"/>
                <a:gd name="connsiteY10" fmla="*/ 0 h 620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3448" h="6204532">
                  <a:moveTo>
                    <a:pt x="2114474" y="0"/>
                  </a:moveTo>
                  <a:lnTo>
                    <a:pt x="5643448" y="0"/>
                  </a:lnTo>
                  <a:cubicBezTo>
                    <a:pt x="5637117" y="195561"/>
                    <a:pt x="5620974" y="388270"/>
                    <a:pt x="5594223" y="577499"/>
                  </a:cubicBezTo>
                  <a:lnTo>
                    <a:pt x="2132043" y="577499"/>
                  </a:lnTo>
                  <a:cubicBezTo>
                    <a:pt x="1704360" y="577499"/>
                    <a:pt x="1316091" y="752640"/>
                    <a:pt x="1034029" y="1034031"/>
                  </a:cubicBezTo>
                  <a:cubicBezTo>
                    <a:pt x="752639" y="1315380"/>
                    <a:pt x="577498" y="1704363"/>
                    <a:pt x="577498" y="2132047"/>
                  </a:cubicBezTo>
                  <a:lnTo>
                    <a:pt x="577498" y="6204532"/>
                  </a:lnTo>
                  <a:lnTo>
                    <a:pt x="0" y="6204532"/>
                  </a:lnTo>
                  <a:lnTo>
                    <a:pt x="0" y="2114436"/>
                  </a:lnTo>
                  <a:cubicBezTo>
                    <a:pt x="0" y="1532031"/>
                    <a:pt x="237742" y="1003758"/>
                    <a:pt x="620392" y="620393"/>
                  </a:cubicBezTo>
                  <a:cubicBezTo>
                    <a:pt x="1003043" y="237742"/>
                    <a:pt x="1532029" y="0"/>
                    <a:pt x="2114474" y="0"/>
                  </a:cubicBezTo>
                  <a:close/>
                </a:path>
              </a:pathLst>
            </a:custGeom>
            <a:grpFill/>
            <a:ln w="1675" cap="flat">
              <a:noFill/>
              <a:prstDash val="solid"/>
              <a:miter/>
            </a:ln>
          </p:spPr>
          <p:txBody>
            <a:bodyPr wrap="square" rtlCol="0" anchor="ctr">
              <a:noAutofit/>
            </a:bodyPr>
            <a:lstStyle/>
            <a:p>
              <a:endParaRPr lang="de-DE" dirty="0"/>
            </a:p>
          </p:txBody>
        </p:sp>
        <p:sp>
          <p:nvSpPr>
            <p:cNvPr id="21" name="Freihandform: Form 20">
              <a:extLst>
                <a:ext uri="{FF2B5EF4-FFF2-40B4-BE49-F238E27FC236}">
                  <a16:creationId xmlns:a16="http://schemas.microsoft.com/office/drawing/2014/main" id="{4624B929-EE09-A945-1029-3740E88E50CA}"/>
                </a:ext>
              </a:extLst>
            </p:cNvPr>
            <p:cNvSpPr>
              <a:spLocks noGrp="1" noRot="1" noMove="1" noResize="1" noEditPoints="1" noAdjustHandles="1" noChangeArrowheads="1" noChangeShapeType="1"/>
            </p:cNvSpPr>
            <p:nvPr/>
          </p:nvSpPr>
          <p:spPr>
            <a:xfrm>
              <a:off x="-1" y="955123"/>
              <a:ext cx="1032541" cy="5902833"/>
            </a:xfrm>
            <a:custGeom>
              <a:avLst/>
              <a:gdLst>
                <a:gd name="connsiteX0" fmla="*/ 0 w 1032541"/>
                <a:gd name="connsiteY0" fmla="*/ 0 h 5902833"/>
                <a:gd name="connsiteX1" fmla="*/ 99139 w 1032541"/>
                <a:gd name="connsiteY1" fmla="*/ 60327 h 5902833"/>
                <a:gd name="connsiteX2" fmla="*/ 412107 w 1032541"/>
                <a:gd name="connsiteY2" fmla="*/ 318694 h 5902833"/>
                <a:gd name="connsiteX3" fmla="*/ 1032541 w 1032541"/>
                <a:gd name="connsiteY3" fmla="*/ 1812737 h 5902833"/>
                <a:gd name="connsiteX4" fmla="*/ 1032541 w 1032541"/>
                <a:gd name="connsiteY4" fmla="*/ 5902833 h 5902833"/>
                <a:gd name="connsiteX5" fmla="*/ 455043 w 1032541"/>
                <a:gd name="connsiteY5" fmla="*/ 5902833 h 5902833"/>
                <a:gd name="connsiteX6" fmla="*/ 455043 w 1032541"/>
                <a:gd name="connsiteY6" fmla="*/ 1830347 h 5902833"/>
                <a:gd name="connsiteX7" fmla="*/ 98907 w 1032541"/>
                <a:gd name="connsiteY7" fmla="*/ 842749 h 5902833"/>
                <a:gd name="connsiteX8" fmla="*/ 0 w 1032541"/>
                <a:gd name="connsiteY8" fmla="*/ 733969 h 5902833"/>
                <a:gd name="connsiteX9" fmla="*/ 0 w 1032541"/>
                <a:gd name="connsiteY9" fmla="*/ 0 h 59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541" h="5902833">
                  <a:moveTo>
                    <a:pt x="0" y="0"/>
                  </a:moveTo>
                  <a:lnTo>
                    <a:pt x="99139" y="60327"/>
                  </a:lnTo>
                  <a:cubicBezTo>
                    <a:pt x="211638" y="136425"/>
                    <a:pt x="316444" y="223031"/>
                    <a:pt x="412107" y="318694"/>
                  </a:cubicBezTo>
                  <a:cubicBezTo>
                    <a:pt x="794758" y="702059"/>
                    <a:pt x="1032541" y="1230332"/>
                    <a:pt x="1032541" y="1812737"/>
                  </a:cubicBezTo>
                  <a:lnTo>
                    <a:pt x="1032541" y="5902833"/>
                  </a:lnTo>
                  <a:lnTo>
                    <a:pt x="455043" y="5902833"/>
                  </a:lnTo>
                  <a:lnTo>
                    <a:pt x="455043" y="1830347"/>
                  </a:lnTo>
                  <a:cubicBezTo>
                    <a:pt x="455043" y="1456125"/>
                    <a:pt x="320919" y="1111532"/>
                    <a:pt x="98907" y="842749"/>
                  </a:cubicBezTo>
                  <a:lnTo>
                    <a:pt x="0" y="733969"/>
                  </a:lnTo>
                  <a:lnTo>
                    <a:pt x="0" y="0"/>
                  </a:lnTo>
                  <a:close/>
                </a:path>
              </a:pathLst>
            </a:custGeom>
            <a:grpFill/>
            <a:ln w="1675" cap="flat">
              <a:noFill/>
              <a:prstDash val="solid"/>
              <a:miter/>
            </a:ln>
          </p:spPr>
          <p:txBody>
            <a:bodyPr wrap="square" rtlCol="0" anchor="ctr">
              <a:noAutofit/>
            </a:bodyPr>
            <a:lstStyle/>
            <a:p>
              <a:endParaRPr lang="de-DE"/>
            </a:p>
          </p:txBody>
        </p:sp>
        <p:sp>
          <p:nvSpPr>
            <p:cNvPr id="20" name="Freihandform: Form 19">
              <a:extLst>
                <a:ext uri="{FF2B5EF4-FFF2-40B4-BE49-F238E27FC236}">
                  <a16:creationId xmlns:a16="http://schemas.microsoft.com/office/drawing/2014/main" id="{3A6E53E9-9CF0-20D3-B67C-523DAFBF937D}"/>
                </a:ext>
              </a:extLst>
            </p:cNvPr>
            <p:cNvSpPr>
              <a:spLocks noGrp="1" noRot="1" noMove="1" noResize="1" noEditPoints="1" noAdjustHandles="1" noChangeArrowheads="1" noChangeShapeType="1"/>
            </p:cNvSpPr>
            <p:nvPr/>
          </p:nvSpPr>
          <p:spPr>
            <a:xfrm>
              <a:off x="2606750" y="1416588"/>
              <a:ext cx="3870156" cy="2786906"/>
            </a:xfrm>
            <a:custGeom>
              <a:avLst/>
              <a:gdLst>
                <a:gd name="connsiteX0" fmla="*/ 899644 w 3870156"/>
                <a:gd name="connsiteY0" fmla="*/ 0 h 2786906"/>
                <a:gd name="connsiteX1" fmla="*/ 3870156 w 3870156"/>
                <a:gd name="connsiteY1" fmla="*/ 0 h 2786906"/>
                <a:gd name="connsiteX2" fmla="*/ 3728056 w 3870156"/>
                <a:gd name="connsiteY2" fmla="*/ 601399 h 2786906"/>
                <a:gd name="connsiteX3" fmla="*/ 1096630 w 3870156"/>
                <a:gd name="connsiteY3" fmla="*/ 601399 h 2786906"/>
                <a:gd name="connsiteX4" fmla="*/ 2834743 w 3870156"/>
                <a:gd name="connsiteY4" fmla="*/ 2339557 h 2786906"/>
                <a:gd name="connsiteX5" fmla="*/ 2447858 w 3870156"/>
                <a:gd name="connsiteY5" fmla="*/ 2786906 h 2786906"/>
                <a:gd name="connsiteX6" fmla="*/ 0 w 3870156"/>
                <a:gd name="connsiteY6" fmla="*/ 339044 h 2786906"/>
                <a:gd name="connsiteX7" fmla="*/ 899644 w 3870156"/>
                <a:gd name="connsiteY7" fmla="*/ 0 h 278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0156" h="2786906">
                  <a:moveTo>
                    <a:pt x="899644" y="0"/>
                  </a:moveTo>
                  <a:lnTo>
                    <a:pt x="3870156" y="0"/>
                  </a:lnTo>
                  <a:cubicBezTo>
                    <a:pt x="3834306" y="204701"/>
                    <a:pt x="3786464" y="405881"/>
                    <a:pt x="3728056" y="601399"/>
                  </a:cubicBezTo>
                  <a:lnTo>
                    <a:pt x="1096630" y="601399"/>
                  </a:lnTo>
                  <a:lnTo>
                    <a:pt x="2834743" y="2339557"/>
                  </a:lnTo>
                  <a:cubicBezTo>
                    <a:pt x="2713734" y="2495704"/>
                    <a:pt x="2585052" y="2644848"/>
                    <a:pt x="2447858" y="2786906"/>
                  </a:cubicBezTo>
                  <a:lnTo>
                    <a:pt x="0" y="339044"/>
                  </a:lnTo>
                  <a:cubicBezTo>
                    <a:pt x="241264" y="128012"/>
                    <a:pt x="556408" y="0"/>
                    <a:pt x="899644" y="0"/>
                  </a:cubicBezTo>
                  <a:close/>
                </a:path>
              </a:pathLst>
            </a:custGeom>
            <a:grpFill/>
            <a:ln w="1675" cap="flat">
              <a:noFill/>
              <a:prstDash val="solid"/>
              <a:miter/>
            </a:ln>
          </p:spPr>
          <p:txBody>
            <a:bodyPr wrap="square" rtlCol="0" anchor="ctr">
              <a:noAutofit/>
            </a:bodyPr>
            <a:lstStyle/>
            <a:p>
              <a:endParaRPr lang="de-DE"/>
            </a:p>
          </p:txBody>
        </p:sp>
        <p:sp>
          <p:nvSpPr>
            <p:cNvPr id="19" name="Freihandform: Form 18">
              <a:extLst>
                <a:ext uri="{FF2B5EF4-FFF2-40B4-BE49-F238E27FC236}">
                  <a16:creationId xmlns:a16="http://schemas.microsoft.com/office/drawing/2014/main" id="{E40B944B-005D-490E-AA7B-F0EF55C92C38}"/>
                </a:ext>
              </a:extLst>
            </p:cNvPr>
            <p:cNvSpPr>
              <a:spLocks noGrp="1" noRot="1" noMove="1" noResize="1" noEditPoints="1" noAdjustHandles="1" noChangeArrowheads="1" noChangeShapeType="1"/>
            </p:cNvSpPr>
            <p:nvPr/>
          </p:nvSpPr>
          <p:spPr>
            <a:xfrm>
              <a:off x="2136886" y="1885782"/>
              <a:ext cx="2786901" cy="4972174"/>
            </a:xfrm>
            <a:custGeom>
              <a:avLst/>
              <a:gdLst>
                <a:gd name="connsiteX0" fmla="*/ 339044 w 2786901"/>
                <a:gd name="connsiteY0" fmla="*/ 0 h 4972174"/>
                <a:gd name="connsiteX1" fmla="*/ 2786901 w 2786901"/>
                <a:gd name="connsiteY1" fmla="*/ 2447862 h 4972174"/>
                <a:gd name="connsiteX2" fmla="*/ 2339553 w 2786901"/>
                <a:gd name="connsiteY2" fmla="*/ 2834748 h 4972174"/>
                <a:gd name="connsiteX3" fmla="*/ 601440 w 2786901"/>
                <a:gd name="connsiteY3" fmla="*/ 1096632 h 4972174"/>
                <a:gd name="connsiteX4" fmla="*/ 601440 w 2786901"/>
                <a:gd name="connsiteY4" fmla="*/ 4972174 h 4972174"/>
                <a:gd name="connsiteX5" fmla="*/ 0 w 2786901"/>
                <a:gd name="connsiteY5" fmla="*/ 4972174 h 4972174"/>
                <a:gd name="connsiteX6" fmla="*/ 0 w 2786901"/>
                <a:gd name="connsiteY6" fmla="*/ 899646 h 4972174"/>
                <a:gd name="connsiteX7" fmla="*/ 339044 w 2786901"/>
                <a:gd name="connsiteY7" fmla="*/ 0 h 49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901" h="4972174">
                  <a:moveTo>
                    <a:pt x="339044" y="0"/>
                  </a:moveTo>
                  <a:lnTo>
                    <a:pt x="2786901" y="2447862"/>
                  </a:lnTo>
                  <a:cubicBezTo>
                    <a:pt x="2645514" y="2585056"/>
                    <a:pt x="2495699" y="2713739"/>
                    <a:pt x="2339553" y="2834748"/>
                  </a:cubicBezTo>
                  <a:lnTo>
                    <a:pt x="601440" y="1096632"/>
                  </a:lnTo>
                  <a:lnTo>
                    <a:pt x="601440" y="4972174"/>
                  </a:lnTo>
                  <a:lnTo>
                    <a:pt x="0" y="4972174"/>
                  </a:lnTo>
                  <a:lnTo>
                    <a:pt x="0" y="899646"/>
                  </a:lnTo>
                  <a:cubicBezTo>
                    <a:pt x="0" y="556409"/>
                    <a:pt x="128012" y="241264"/>
                    <a:pt x="339044" y="0"/>
                  </a:cubicBezTo>
                  <a:close/>
                </a:path>
              </a:pathLst>
            </a:custGeom>
            <a:grpFill/>
            <a:ln w="1675" cap="flat">
              <a:noFill/>
              <a:prstDash val="solid"/>
              <a:miter/>
            </a:ln>
          </p:spPr>
          <p:txBody>
            <a:bodyPr wrap="square" rtlCol="0" anchor="ctr">
              <a:noAutofit/>
            </a:bodyPr>
            <a:lstStyle/>
            <a:p>
              <a:endParaRPr lang="de-DE"/>
            </a:p>
          </p:txBody>
        </p:sp>
        <p:sp>
          <p:nvSpPr>
            <p:cNvPr id="18" name="Freihandform: Form 17">
              <a:extLst>
                <a:ext uri="{FF2B5EF4-FFF2-40B4-BE49-F238E27FC236}">
                  <a16:creationId xmlns:a16="http://schemas.microsoft.com/office/drawing/2014/main" id="{9A5407A6-994A-523D-A324-3365131B3D68}"/>
                </a:ext>
              </a:extLst>
            </p:cNvPr>
            <p:cNvSpPr>
              <a:spLocks noGrp="1" noRot="1" noMove="1" noResize="1" noEditPoints="1" noAdjustHandles="1" noChangeArrowheads="1" noChangeShapeType="1"/>
            </p:cNvSpPr>
            <p:nvPr/>
          </p:nvSpPr>
          <p:spPr>
            <a:xfrm>
              <a:off x="-1" y="1971987"/>
              <a:ext cx="270007" cy="3783957"/>
            </a:xfrm>
            <a:custGeom>
              <a:avLst/>
              <a:gdLst>
                <a:gd name="connsiteX0" fmla="*/ 0 w 270007"/>
                <a:gd name="connsiteY0" fmla="*/ 0 h 3783957"/>
                <a:gd name="connsiteX1" fmla="*/ 6121 w 270007"/>
                <a:gd name="connsiteY1" fmla="*/ 7643 h 3783957"/>
                <a:gd name="connsiteX2" fmla="*/ 270007 w 270007"/>
                <a:gd name="connsiteY2" fmla="*/ 813441 h 3783957"/>
                <a:gd name="connsiteX3" fmla="*/ 270007 w 270007"/>
                <a:gd name="connsiteY3" fmla="*/ 3783957 h 3783957"/>
                <a:gd name="connsiteX4" fmla="*/ 0 w 270007"/>
                <a:gd name="connsiteY4" fmla="*/ 3728342 h 3783957"/>
                <a:gd name="connsiteX5" fmla="*/ 0 w 270007"/>
                <a:gd name="connsiteY5" fmla="*/ 0 h 378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07" h="3783957">
                  <a:moveTo>
                    <a:pt x="0" y="0"/>
                  </a:moveTo>
                  <a:lnTo>
                    <a:pt x="6121" y="7643"/>
                  </a:lnTo>
                  <a:cubicBezTo>
                    <a:pt x="171999" y="234284"/>
                    <a:pt x="270007" y="513109"/>
                    <a:pt x="270007" y="813441"/>
                  </a:cubicBezTo>
                  <a:lnTo>
                    <a:pt x="270007" y="3783957"/>
                  </a:lnTo>
                  <a:lnTo>
                    <a:pt x="0" y="3728342"/>
                  </a:lnTo>
                  <a:lnTo>
                    <a:pt x="0" y="0"/>
                  </a:lnTo>
                  <a:close/>
                </a:path>
              </a:pathLst>
            </a:custGeom>
            <a:grpFill/>
            <a:ln w="1675" cap="flat">
              <a:noFill/>
              <a:prstDash val="solid"/>
              <a:miter/>
            </a:ln>
          </p:spPr>
          <p:txBody>
            <a:bodyPr wrap="square" rtlCol="0" anchor="ctr">
              <a:noAutofit/>
            </a:bodyPr>
            <a:lstStyle/>
            <a:p>
              <a:endParaRPr lang="de-DE"/>
            </a:p>
          </p:txBody>
        </p:sp>
      </p:grpSp>
      <p:sp>
        <p:nvSpPr>
          <p:cNvPr id="35" name="Gebetswoche_2023">
            <a:extLst>
              <a:ext uri="{FF2B5EF4-FFF2-40B4-BE49-F238E27FC236}">
                <a16:creationId xmlns:a16="http://schemas.microsoft.com/office/drawing/2014/main" id="{6A820C84-A41C-AFCE-1728-496A1904C2C9}"/>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sp>
        <p:nvSpPr>
          <p:cNvPr id="6" name="Headline">
            <a:extLst>
              <a:ext uri="{FF2B5EF4-FFF2-40B4-BE49-F238E27FC236}">
                <a16:creationId xmlns:a16="http://schemas.microsoft.com/office/drawing/2014/main" id="{CF188140-DA76-0983-34BE-39366A9A72DA}"/>
              </a:ext>
            </a:extLst>
          </p:cNvPr>
          <p:cNvSpPr txBox="1">
            <a:spLocks noGrp="1" noRot="1" noMove="1" noResize="1" noEditPoints="1" noAdjustHandles="1" noChangeArrowheads="1" noChangeShapeType="1"/>
          </p:cNvSpPr>
          <p:nvPr/>
        </p:nvSpPr>
        <p:spPr>
          <a:xfrm>
            <a:off x="0" y="1832754"/>
            <a:ext cx="12191999" cy="1446550"/>
          </a:xfrm>
          <a:prstGeom prst="rect">
            <a:avLst/>
          </a:prstGeom>
          <a:noFill/>
        </p:spPr>
        <p:txBody>
          <a:bodyPr wrap="square" rtlCol="0">
            <a:spAutoFit/>
          </a:bodyPr>
          <a:lstStyle/>
          <a:p>
            <a:pPr algn="ctr"/>
            <a:r>
              <a:rPr lang="de-DE" sz="8800" b="1" dirty="0">
                <a:solidFill>
                  <a:schemeClr val="bg1"/>
                </a:solidFill>
                <a:latin typeface="Arial" panose="020B0604020202020204" pitchFamily="34" charset="0"/>
                <a:cs typeface="Arial" panose="020B0604020202020204" pitchFamily="34" charset="0"/>
              </a:rPr>
              <a:t>Gebetswoche</a:t>
            </a:r>
          </a:p>
        </p:txBody>
      </p:sp>
      <p:sp>
        <p:nvSpPr>
          <p:cNvPr id="7" name="Subline">
            <a:extLst>
              <a:ext uri="{FF2B5EF4-FFF2-40B4-BE49-F238E27FC236}">
                <a16:creationId xmlns:a16="http://schemas.microsoft.com/office/drawing/2014/main" id="{DFCDC70E-4192-4E1F-214E-1D956E55AB23}"/>
              </a:ext>
            </a:extLst>
          </p:cNvPr>
          <p:cNvSpPr txBox="1">
            <a:spLocks noGrp="1" noRot="1" noMove="1" noResize="1" noEditPoints="1" noAdjustHandles="1" noChangeArrowheads="1" noChangeShapeType="1"/>
          </p:cNvSpPr>
          <p:nvPr/>
        </p:nvSpPr>
        <p:spPr>
          <a:xfrm>
            <a:off x="1" y="3048471"/>
            <a:ext cx="9743302" cy="461665"/>
          </a:xfrm>
          <a:prstGeom prst="rect">
            <a:avLst/>
          </a:prstGeom>
          <a:noFill/>
        </p:spPr>
        <p:txBody>
          <a:bodyPr wrap="square" rtlCol="0">
            <a:spAutoFit/>
          </a:bodyPr>
          <a:lstStyle/>
          <a:p>
            <a:pPr algn="r"/>
            <a:r>
              <a:rPr lang="de-DE" sz="2400" b="1" i="1" u="none" strike="noStrike" baseline="0" dirty="0">
                <a:solidFill>
                  <a:schemeClr val="bg1"/>
                </a:solidFill>
                <a:latin typeface="Arial" panose="020B0604020202020204" pitchFamily="34" charset="0"/>
                <a:cs typeface="Arial" panose="020B0604020202020204" pitchFamily="34" charset="0"/>
              </a:rPr>
              <a:t>Tag 4: Ehe &amp; Familie</a:t>
            </a:r>
            <a:endParaRPr lang="de-DE" sz="2400" i="1" dirty="0">
              <a:solidFill>
                <a:schemeClr val="bg1"/>
              </a:solidFill>
              <a:latin typeface="Arial" panose="020B0604020202020204" pitchFamily="34" charset="0"/>
              <a:cs typeface="Arial" panose="020B0604020202020204" pitchFamily="34" charset="0"/>
            </a:endParaRPr>
          </a:p>
        </p:txBody>
      </p:sp>
      <p:sp>
        <p:nvSpPr>
          <p:cNvPr id="2" name="!!Jahreslosung">
            <a:extLst>
              <a:ext uri="{FF2B5EF4-FFF2-40B4-BE49-F238E27FC236}">
                <a16:creationId xmlns:a16="http://schemas.microsoft.com/office/drawing/2014/main" id="{3EDEDF7E-6405-6B84-8F26-8A397731FBBA}"/>
              </a:ext>
            </a:extLst>
          </p:cNvPr>
          <p:cNvSpPr txBox="1">
            <a:spLocks noGrp="1" noRot="1" noMove="1" noResize="1" noEditPoints="1" noAdjustHandles="1" noChangeArrowheads="1" noChangeShapeType="1"/>
          </p:cNvSpPr>
          <p:nvPr/>
        </p:nvSpPr>
        <p:spPr>
          <a:xfrm>
            <a:off x="0" y="5853350"/>
            <a:ext cx="11634427" cy="707886"/>
          </a:xfrm>
          <a:prstGeom prst="rect">
            <a:avLst/>
          </a:prstGeom>
          <a:noFill/>
        </p:spPr>
        <p:txBody>
          <a:bodyPr wrap="square" rtlCol="0">
            <a:spAutoFit/>
          </a:bodyPr>
          <a:lstStyle/>
          <a:p>
            <a:pPr algn="r"/>
            <a:r>
              <a:rPr lang="de-DE" sz="2000" i="1" dirty="0">
                <a:solidFill>
                  <a:srgbClr val="022F48"/>
                </a:solidFill>
                <a:latin typeface="Arial" panose="020B0604020202020204" pitchFamily="34" charset="0"/>
                <a:cs typeface="Arial" panose="020B0604020202020204" pitchFamily="34" charset="0"/>
              </a:rPr>
              <a:t>Gott spricht: „Siehe, ich mache alles neu!”</a:t>
            </a:r>
          </a:p>
          <a:p>
            <a:pPr algn="r"/>
            <a:r>
              <a:rPr lang="de-DE" sz="2000" i="1" dirty="0">
                <a:solidFill>
                  <a:srgbClr val="022F48"/>
                </a:solidFill>
                <a:latin typeface="Arial" panose="020B0604020202020204" pitchFamily="34" charset="0"/>
                <a:cs typeface="Arial" panose="020B0604020202020204" pitchFamily="34" charset="0"/>
              </a:rPr>
              <a:t>(Offenbarung 21,5)</a:t>
            </a:r>
            <a:endParaRPr lang="de-DE" sz="2000" dirty="0">
              <a:solidFill>
                <a:srgbClr val="022F48"/>
              </a:solidFill>
              <a:latin typeface="Arial" panose="020B0604020202020204" pitchFamily="34" charset="0"/>
              <a:cs typeface="Arial" panose="020B0604020202020204" pitchFamily="34" charset="0"/>
            </a:endParaRPr>
          </a:p>
        </p:txBody>
      </p:sp>
      <p:grpSp>
        <p:nvGrpSpPr>
          <p:cNvPr id="82" name="!!TAG">
            <a:extLst>
              <a:ext uri="{FF2B5EF4-FFF2-40B4-BE49-F238E27FC236}">
                <a16:creationId xmlns:a16="http://schemas.microsoft.com/office/drawing/2014/main" id="{EEC9969A-41AB-95BD-66C9-BCDF68019AFC}"/>
              </a:ext>
            </a:extLst>
          </p:cNvPr>
          <p:cNvGrpSpPr>
            <a:grpSpLocks noGrp="1" noUngrp="1" noRot="1" noMove="1" noResize="1"/>
          </p:cNvGrpSpPr>
          <p:nvPr/>
        </p:nvGrpSpPr>
        <p:grpSpPr>
          <a:xfrm>
            <a:off x="0" y="4769015"/>
            <a:ext cx="2542493" cy="1380819"/>
            <a:chOff x="0" y="5477181"/>
            <a:chExt cx="2542493" cy="1380819"/>
          </a:xfrm>
        </p:grpSpPr>
        <p:sp>
          <p:nvSpPr>
            <p:cNvPr id="78" name="Freihandform: Form 77">
              <a:extLst>
                <a:ext uri="{FF2B5EF4-FFF2-40B4-BE49-F238E27FC236}">
                  <a16:creationId xmlns:a16="http://schemas.microsoft.com/office/drawing/2014/main" id="{DCDA56CC-16BC-FA2E-D2FF-4F00F8F03106}"/>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Freihandform: Form 78">
              <a:extLst>
                <a:ext uri="{FF2B5EF4-FFF2-40B4-BE49-F238E27FC236}">
                  <a16:creationId xmlns:a16="http://schemas.microsoft.com/office/drawing/2014/main" id="{7067EA3C-EB36-A6C6-DC27-A128DD85A2C2}"/>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8AC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Textfeld 79">
              <a:extLst>
                <a:ext uri="{FF2B5EF4-FFF2-40B4-BE49-F238E27FC236}">
                  <a16:creationId xmlns:a16="http://schemas.microsoft.com/office/drawing/2014/main" id="{E59AEB22-5AB1-7FD5-7DAC-740CD4A49240}"/>
                </a:ext>
              </a:extLst>
            </p:cNvPr>
            <p:cNvSpPr txBox="1">
              <a:spLocks noGrp="1" noRot="1" noMove="1" noResize="1" noEditPoints="1" noAdjustHandles="1" noChangeArrowheads="1" noChangeShapeType="1"/>
            </p:cNvSpPr>
            <p:nvPr/>
          </p:nvSpPr>
          <p:spPr>
            <a:xfrm>
              <a:off x="557572" y="5660056"/>
              <a:ext cx="1040670" cy="1015663"/>
            </a:xfrm>
            <a:prstGeom prst="rect">
              <a:avLst/>
            </a:prstGeom>
            <a:noFill/>
          </p:spPr>
          <p:txBody>
            <a:bodyPr wrap="none" rtlCol="0">
              <a:spAutoFit/>
            </a:bodyPr>
            <a:lstStyle/>
            <a:p>
              <a:pPr algn="ctr"/>
              <a:r>
                <a:rPr lang="de-DE" sz="6000" b="1" dirty="0">
                  <a:solidFill>
                    <a:schemeClr val="bg1"/>
                  </a:solidFill>
                  <a:latin typeface="Arial" panose="020B0604020202020204" pitchFamily="34" charset="0"/>
                  <a:cs typeface="Arial" panose="020B0604020202020204" pitchFamily="34" charset="0"/>
                </a:rPr>
                <a:t>04</a:t>
              </a:r>
            </a:p>
          </p:txBody>
        </p:sp>
      </p:grpSp>
    </p:spTree>
    <p:extLst>
      <p:ext uri="{BB962C8B-B14F-4D97-AF65-F5344CB8AC3E}">
        <p14:creationId xmlns:p14="http://schemas.microsoft.com/office/powerpoint/2010/main" val="653527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458640"/>
            <a:ext cx="11387108" cy="2105961"/>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das Geschenk von Ehe, Familie und Kindern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(1Mo 2,18; Ps 127,3)</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Liebe und Geborgenheit in christlichen Familien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Eph</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5,33; </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Eph</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6,1-4)</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die Bibel als Grundlage christlicher Erziehung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(5Mo 6,7; 2Tim 3,15)</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den geistlichen Einfluss der Gemeinde auf die Familien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Hebr</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10,24-25; Kol 3,16)</a:t>
            </a:r>
            <a:endPar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danken Gott:</a:t>
            </a:r>
            <a:endParaRPr lang="de-DE" sz="2800" dirty="0">
              <a:solidFill>
                <a:srgbClr val="454547"/>
              </a:solidFill>
              <a:latin typeface="Arial" panose="020B0604020202020204" pitchFamily="34" charset="0"/>
              <a:cs typeface="Arial" panose="020B0604020202020204" pitchFamily="34" charset="0"/>
            </a:endParaRPr>
          </a:p>
        </p:txBody>
      </p:sp>
      <p:sp>
        <p:nvSpPr>
          <p:cNvPr id="13" name="Banner" descr="Ein wolkenumhangener Berggipfel">
            <a:extLst>
              <a:ext uri="{FF2B5EF4-FFF2-40B4-BE49-F238E27FC236}">
                <a16:creationId xmlns:a16="http://schemas.microsoft.com/office/drawing/2014/main" id="{B2C72FB2-CBF5-9064-836F-C0EE5EE006C7}"/>
              </a:ext>
            </a:extLst>
          </p:cNvPr>
          <p:cNvSpPr>
            <a:spLocks noGrp="1" noRot="1" noMove="1" noResize="1" noEditPoints="1" noAdjustHandles="1" noChangeArrowheads="1" noChangeShapeType="1"/>
          </p:cNvSpPr>
          <p:nvPr/>
        </p:nvSpPr>
        <p:spPr>
          <a:xfrm>
            <a:off x="0" y="2"/>
            <a:ext cx="12191999" cy="1811862"/>
          </a:xfrm>
          <a:prstGeom prst="rect">
            <a:avLst/>
          </a:prstGeom>
          <a:blipFill dpi="0" rotWithShape="1">
            <a:blip r:embed="rId2"/>
            <a:srcRect/>
            <a:stretch>
              <a:fillRect t="-111789" r="-40018" b="-1639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Headline">
            <a:extLst>
              <a:ext uri="{FF2B5EF4-FFF2-40B4-BE49-F238E27FC236}">
                <a16:creationId xmlns:a16="http://schemas.microsoft.com/office/drawing/2014/main" id="{EEB7F7D5-ECB9-8C2C-D53E-5D9C0B09C441}"/>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b="1" u="none" strike="noStrike" baseline="0" dirty="0">
                <a:solidFill>
                  <a:schemeClr val="bg1"/>
                </a:solidFill>
                <a:latin typeface="Arial" panose="020B0604020202020204" pitchFamily="34" charset="0"/>
                <a:cs typeface="Arial" panose="020B0604020202020204" pitchFamily="34" charset="0"/>
              </a:rPr>
              <a:t>Ehe &amp; Familie</a:t>
            </a:r>
            <a:endParaRPr lang="de-DE" sz="3600" dirty="0">
              <a:solidFill>
                <a:schemeClr val="bg1"/>
              </a:solidFill>
              <a:latin typeface="Arial" panose="020B0604020202020204" pitchFamily="34" charset="0"/>
              <a:cs typeface="Arial" panose="020B0604020202020204" pitchFamily="34" charset="0"/>
            </a:endParaRPr>
          </a:p>
        </p:txBody>
      </p:sp>
      <p:sp>
        <p:nvSpPr>
          <p:cNvPr id="10" name="!!Gebetswoche_2023">
            <a:extLst>
              <a:ext uri="{FF2B5EF4-FFF2-40B4-BE49-F238E27FC236}">
                <a16:creationId xmlns:a16="http://schemas.microsoft.com/office/drawing/2014/main" id="{3339A31D-CD60-98B7-DDF0-BFFA718A2205}"/>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11" name="!!TAG">
            <a:extLst>
              <a:ext uri="{FF2B5EF4-FFF2-40B4-BE49-F238E27FC236}">
                <a16:creationId xmlns:a16="http://schemas.microsoft.com/office/drawing/2014/main" id="{5A2FC8F9-044D-360C-8183-1DC0B4CFB686}"/>
              </a:ext>
            </a:extLst>
          </p:cNvPr>
          <p:cNvGrpSpPr>
            <a:grpSpLocks noGrp="1" noUngrp="1" noRot="1" noMove="1" noResize="1"/>
          </p:cNvGrpSpPr>
          <p:nvPr/>
        </p:nvGrpSpPr>
        <p:grpSpPr>
          <a:xfrm>
            <a:off x="402445" y="355620"/>
            <a:ext cx="1167161" cy="633881"/>
            <a:chOff x="0" y="5477181"/>
            <a:chExt cx="2542493" cy="1380819"/>
          </a:xfrm>
        </p:grpSpPr>
        <p:sp>
          <p:nvSpPr>
            <p:cNvPr id="12" name="Freihandform: Form 11">
              <a:extLst>
                <a:ext uri="{FF2B5EF4-FFF2-40B4-BE49-F238E27FC236}">
                  <a16:creationId xmlns:a16="http://schemas.microsoft.com/office/drawing/2014/main" id="{7C85A48A-15FD-6D41-DBAF-DCCDFB6B0209}"/>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Form 13">
              <a:extLst>
                <a:ext uri="{FF2B5EF4-FFF2-40B4-BE49-F238E27FC236}">
                  <a16:creationId xmlns:a16="http://schemas.microsoft.com/office/drawing/2014/main" id="{3D7C46CF-4440-6E1B-92AD-9EE22EEA1BF0}"/>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CA2AA94-010B-5E5B-F0FD-C86B868D2416}"/>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04</a:t>
              </a:r>
            </a:p>
          </p:txBody>
        </p:sp>
      </p:grpSp>
    </p:spTree>
    <p:extLst>
      <p:ext uri="{BB962C8B-B14F-4D97-AF65-F5344CB8AC3E}">
        <p14:creationId xmlns:p14="http://schemas.microsoft.com/office/powerpoint/2010/main" val="156157478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descr="Ein Bild, das Natur, draußen, Himmel, Wolke enthält.&#10;&#10;Automatisch generierte Beschreibung">
            <a:extLst>
              <a:ext uri="{FF2B5EF4-FFF2-40B4-BE49-F238E27FC236}">
                <a16:creationId xmlns:a16="http://schemas.microsoft.com/office/drawing/2014/main" id="{FC1DA4D2-FDF8-415C-561B-F3B3E27C704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83" r="183"/>
          <a:stretch/>
        </p:blipFill>
        <p:spPr>
          <a:xfrm>
            <a:off x="0" y="0"/>
            <a:ext cx="12192000" cy="6858000"/>
          </a:xfrm>
          <a:prstGeom prst="rect">
            <a:avLst/>
          </a:prstGeom>
        </p:spPr>
      </p:pic>
      <p:sp>
        <p:nvSpPr>
          <p:cNvPr id="25" name="Rechteck_weiß">
            <a:extLst>
              <a:ext uri="{FF2B5EF4-FFF2-40B4-BE49-F238E27FC236}">
                <a16:creationId xmlns:a16="http://schemas.microsoft.com/office/drawing/2014/main" id="{BEC6628F-B3DC-1764-D35A-582938541843}"/>
              </a:ext>
            </a:extLst>
          </p:cNvPr>
          <p:cNvSpPr>
            <a:spLocks noGrp="1" noRot="1" noMove="1" noResize="1" noEditPoints="1" noAdjustHandles="1" noChangeArrowheads="1" noChangeShapeType="1"/>
          </p:cNvSpPr>
          <p:nvPr/>
        </p:nvSpPr>
        <p:spPr>
          <a:xfrm>
            <a:off x="0" y="5481710"/>
            <a:ext cx="12191999" cy="1372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Filter_blau">
            <a:extLst>
              <a:ext uri="{FF2B5EF4-FFF2-40B4-BE49-F238E27FC236}">
                <a16:creationId xmlns:a16="http://schemas.microsoft.com/office/drawing/2014/main" id="{F6CD5D44-6A00-8F96-2091-72A0068ADC50}"/>
              </a:ext>
            </a:extLst>
          </p:cNvPr>
          <p:cNvSpPr>
            <a:spLocks/>
          </p:cNvSpPr>
          <p:nvPr/>
        </p:nvSpPr>
        <p:spPr>
          <a:xfrm>
            <a:off x="0" y="0"/>
            <a:ext cx="12191999" cy="5436060"/>
          </a:xfrm>
          <a:prstGeom prst="rect">
            <a:avLst/>
          </a:prstGeom>
          <a:gradFill flip="none" rotWithShape="1">
            <a:gsLst>
              <a:gs pos="35000">
                <a:srgbClr val="10314B">
                  <a:alpha val="90000"/>
                  <a:lumMod val="100000"/>
                </a:srgbClr>
              </a:gs>
              <a:gs pos="65000">
                <a:srgbClr val="10314B">
                  <a:alpha val="52000"/>
                </a:srgb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_grau">
            <a:extLst>
              <a:ext uri="{FF2B5EF4-FFF2-40B4-BE49-F238E27FC236}">
                <a16:creationId xmlns:a16="http://schemas.microsoft.com/office/drawing/2014/main" id="{A8406EE0-16DC-BDCB-7391-818629836585}"/>
              </a:ext>
            </a:extLst>
          </p:cNvPr>
          <p:cNvSpPr>
            <a:spLocks noGrp="1" noRot="1" noMove="1" noResize="1" noEditPoints="1" noAdjustHandles="1" noChangeArrowheads="1" noChangeShapeType="1"/>
          </p:cNvSpPr>
          <p:nvPr/>
        </p:nvSpPr>
        <p:spPr>
          <a:xfrm>
            <a:off x="0" y="5436566"/>
            <a:ext cx="12191999" cy="45719"/>
          </a:xfrm>
          <a:prstGeom prst="rect">
            <a:avLst/>
          </a:prstGeom>
          <a:solidFill>
            <a:srgbClr val="CFCF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254B09EC-6680-74A6-E0BF-A1FD1B3EFC6A}"/>
              </a:ext>
            </a:extLst>
          </p:cNvPr>
          <p:cNvGrpSpPr>
            <a:grpSpLocks noGrp="1" noUngrp="1" noRot="1" noMove="1" noResize="1"/>
          </p:cNvGrpSpPr>
          <p:nvPr/>
        </p:nvGrpSpPr>
        <p:grpSpPr>
          <a:xfrm>
            <a:off x="501983" y="288127"/>
            <a:ext cx="1711404" cy="459628"/>
            <a:chOff x="6027838" y="1650969"/>
            <a:chExt cx="501650" cy="134727"/>
          </a:xfrm>
          <a:solidFill>
            <a:srgbClr val="FFFFFF"/>
          </a:solidFill>
        </p:grpSpPr>
        <p:sp>
          <p:nvSpPr>
            <p:cNvPr id="98" name="Freihandform: Form 97">
              <a:extLst>
                <a:ext uri="{FF2B5EF4-FFF2-40B4-BE49-F238E27FC236}">
                  <a16:creationId xmlns:a16="http://schemas.microsoft.com/office/drawing/2014/main" id="{E2E9ABA8-D299-392B-B8CB-957EB53AE4C7}"/>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solidFill>
              <a:srgbClr val="FFFFFF"/>
            </a:solid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29F076F5-3C8D-29DF-FA56-039D8A001E9B}"/>
                </a:ext>
              </a:extLst>
            </p:cNvPr>
            <p:cNvGrpSpPr>
              <a:grpSpLocks noGrp="1" noUngrp="1" noRot="1" noMove="1" noResize="1"/>
            </p:cNvGrpSpPr>
            <p:nvPr/>
          </p:nvGrpSpPr>
          <p:grpSpPr>
            <a:xfrm>
              <a:off x="6027838" y="1650969"/>
              <a:ext cx="501650" cy="99665"/>
              <a:chOff x="6027838" y="1650969"/>
              <a:chExt cx="501650" cy="99665"/>
            </a:xfrm>
            <a:solidFill>
              <a:srgbClr val="FFFFFF"/>
            </a:solidFill>
          </p:grpSpPr>
          <p:sp>
            <p:nvSpPr>
              <p:cNvPr id="100" name="Freihandform: Form 99">
                <a:extLst>
                  <a:ext uri="{FF2B5EF4-FFF2-40B4-BE49-F238E27FC236}">
                    <a16:creationId xmlns:a16="http://schemas.microsoft.com/office/drawing/2014/main" id="{8BD29F63-F591-E58A-1279-449E87536315}"/>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solidFill>
                <a:srgbClr val="FFFFFF"/>
              </a:solid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3D7AF4F3-4577-3547-7ED6-44488FC90C78}"/>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solidFill>
                <a:srgbClr val="FFFFFF"/>
              </a:solidFill>
              <a:ln w="1675" cap="flat">
                <a:noFill/>
                <a:prstDash val="solid"/>
                <a:miter/>
              </a:ln>
            </p:spPr>
            <p:txBody>
              <a:bodyPr rtlCol="0" anchor="ctr"/>
              <a:lstStyle/>
              <a:p>
                <a:endParaRPr lang="de-DE"/>
              </a:p>
            </p:txBody>
          </p:sp>
        </p:grpSp>
      </p:grpSp>
      <p:grpSp>
        <p:nvGrpSpPr>
          <p:cNvPr id="24" name="Logo">
            <a:extLst>
              <a:ext uri="{FF2B5EF4-FFF2-40B4-BE49-F238E27FC236}">
                <a16:creationId xmlns:a16="http://schemas.microsoft.com/office/drawing/2014/main" id="{6B878DCB-9AFE-DDF2-6A75-79E04FF90304}"/>
              </a:ext>
            </a:extLst>
          </p:cNvPr>
          <p:cNvGrpSpPr>
            <a:grpSpLocks noGrp="1" noUngrp="1" noRot="1" noMove="1" noResize="1"/>
          </p:cNvGrpSpPr>
          <p:nvPr/>
        </p:nvGrpSpPr>
        <p:grpSpPr>
          <a:xfrm>
            <a:off x="-1" y="0"/>
            <a:ext cx="7017129" cy="6857956"/>
            <a:chOff x="-1" y="0"/>
            <a:chExt cx="7017129" cy="6857956"/>
          </a:xfrm>
          <a:solidFill>
            <a:schemeClr val="bg1">
              <a:alpha val="2000"/>
            </a:schemeClr>
          </a:solidFill>
        </p:grpSpPr>
        <p:sp>
          <p:nvSpPr>
            <p:cNvPr id="23" name="Freihandform: Form 22">
              <a:extLst>
                <a:ext uri="{FF2B5EF4-FFF2-40B4-BE49-F238E27FC236}">
                  <a16:creationId xmlns:a16="http://schemas.microsoft.com/office/drawing/2014/main" id="{E3F902A2-3E4F-8150-5BA0-4D5C2A670B11}"/>
                </a:ext>
              </a:extLst>
            </p:cNvPr>
            <p:cNvSpPr>
              <a:spLocks noGrp="1" noRot="1" noMove="1" noResize="1" noEditPoints="1" noAdjustHandles="1" noChangeArrowheads="1" noChangeShapeType="1"/>
            </p:cNvSpPr>
            <p:nvPr/>
          </p:nvSpPr>
          <p:spPr>
            <a:xfrm>
              <a:off x="2389580" y="0"/>
              <a:ext cx="4165440" cy="312240"/>
            </a:xfrm>
            <a:custGeom>
              <a:avLst/>
              <a:gdLst>
                <a:gd name="connsiteX0" fmla="*/ 0 w 4165440"/>
                <a:gd name="connsiteY0" fmla="*/ 0 h 312240"/>
                <a:gd name="connsiteX1" fmla="*/ 4146082 w 4165440"/>
                <a:gd name="connsiteY1" fmla="*/ 0 h 312240"/>
                <a:gd name="connsiteX2" fmla="*/ 4148464 w 4165440"/>
                <a:gd name="connsiteY2" fmla="*/ 21132 h 312240"/>
                <a:gd name="connsiteX3" fmla="*/ 4165440 w 4165440"/>
                <a:gd name="connsiteY3" fmla="*/ 312240 h 312240"/>
                <a:gd name="connsiteX4" fmla="*/ 1099287 w 4165440"/>
                <a:gd name="connsiteY4" fmla="*/ 312240 h 312240"/>
                <a:gd name="connsiteX5" fmla="*/ 92524 w 4165440"/>
                <a:gd name="connsiteY5" fmla="*/ 56300 h 312240"/>
                <a:gd name="connsiteX6" fmla="*/ 0 w 4165440"/>
                <a:gd name="connsiteY6" fmla="*/ 0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440" h="312240">
                  <a:moveTo>
                    <a:pt x="0" y="0"/>
                  </a:moveTo>
                  <a:lnTo>
                    <a:pt x="4146082" y="0"/>
                  </a:lnTo>
                  <a:lnTo>
                    <a:pt x="4148464" y="21132"/>
                  </a:lnTo>
                  <a:cubicBezTo>
                    <a:pt x="4156646" y="117414"/>
                    <a:pt x="4162275" y="214481"/>
                    <a:pt x="4165440" y="312240"/>
                  </a:cubicBezTo>
                  <a:lnTo>
                    <a:pt x="1099287" y="312240"/>
                  </a:lnTo>
                  <a:cubicBezTo>
                    <a:pt x="735258" y="312240"/>
                    <a:pt x="392113" y="219372"/>
                    <a:pt x="92524" y="56300"/>
                  </a:cubicBezTo>
                  <a:lnTo>
                    <a:pt x="0" y="0"/>
                  </a:lnTo>
                  <a:close/>
                </a:path>
              </a:pathLst>
            </a:custGeom>
            <a:grpFill/>
            <a:ln w="1675" cap="flat">
              <a:noFill/>
              <a:prstDash val="solid"/>
              <a:miter/>
            </a:ln>
          </p:spPr>
          <p:txBody>
            <a:bodyPr wrap="square" rtlCol="0" anchor="ctr">
              <a:noAutofit/>
            </a:bodyPr>
            <a:lstStyle/>
            <a:p>
              <a:endParaRPr lang="de-DE"/>
            </a:p>
          </p:txBody>
        </p:sp>
        <p:sp>
          <p:nvSpPr>
            <p:cNvPr id="22" name="Freihandform: Form 21">
              <a:extLst>
                <a:ext uri="{FF2B5EF4-FFF2-40B4-BE49-F238E27FC236}">
                  <a16:creationId xmlns:a16="http://schemas.microsoft.com/office/drawing/2014/main" id="{F658FE3A-9791-6C1E-96ED-F4342587C896}"/>
                </a:ext>
              </a:extLst>
            </p:cNvPr>
            <p:cNvSpPr>
              <a:spLocks noGrp="1" noRot="1" noMove="1" noResize="1" noEditPoints="1" noAdjustHandles="1" noChangeArrowheads="1" noChangeShapeType="1"/>
            </p:cNvSpPr>
            <p:nvPr/>
          </p:nvSpPr>
          <p:spPr>
            <a:xfrm>
              <a:off x="1373680" y="653423"/>
              <a:ext cx="5643448" cy="6204532"/>
            </a:xfrm>
            <a:custGeom>
              <a:avLst/>
              <a:gdLst>
                <a:gd name="connsiteX0" fmla="*/ 2114474 w 5643448"/>
                <a:gd name="connsiteY0" fmla="*/ 0 h 6204532"/>
                <a:gd name="connsiteX1" fmla="*/ 5643448 w 5643448"/>
                <a:gd name="connsiteY1" fmla="*/ 0 h 6204532"/>
                <a:gd name="connsiteX2" fmla="*/ 5594223 w 5643448"/>
                <a:gd name="connsiteY2" fmla="*/ 577499 h 6204532"/>
                <a:gd name="connsiteX3" fmla="*/ 2132043 w 5643448"/>
                <a:gd name="connsiteY3" fmla="*/ 577499 h 6204532"/>
                <a:gd name="connsiteX4" fmla="*/ 1034029 w 5643448"/>
                <a:gd name="connsiteY4" fmla="*/ 1034031 h 6204532"/>
                <a:gd name="connsiteX5" fmla="*/ 577498 w 5643448"/>
                <a:gd name="connsiteY5" fmla="*/ 2132047 h 6204532"/>
                <a:gd name="connsiteX6" fmla="*/ 577498 w 5643448"/>
                <a:gd name="connsiteY6" fmla="*/ 6204532 h 6204532"/>
                <a:gd name="connsiteX7" fmla="*/ 0 w 5643448"/>
                <a:gd name="connsiteY7" fmla="*/ 6204532 h 6204532"/>
                <a:gd name="connsiteX8" fmla="*/ 0 w 5643448"/>
                <a:gd name="connsiteY8" fmla="*/ 2114436 h 6204532"/>
                <a:gd name="connsiteX9" fmla="*/ 620392 w 5643448"/>
                <a:gd name="connsiteY9" fmla="*/ 620393 h 6204532"/>
                <a:gd name="connsiteX10" fmla="*/ 2114474 w 5643448"/>
                <a:gd name="connsiteY10" fmla="*/ 0 h 620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3448" h="6204532">
                  <a:moveTo>
                    <a:pt x="2114474" y="0"/>
                  </a:moveTo>
                  <a:lnTo>
                    <a:pt x="5643448" y="0"/>
                  </a:lnTo>
                  <a:cubicBezTo>
                    <a:pt x="5637117" y="195561"/>
                    <a:pt x="5620974" y="388270"/>
                    <a:pt x="5594223" y="577499"/>
                  </a:cubicBezTo>
                  <a:lnTo>
                    <a:pt x="2132043" y="577499"/>
                  </a:lnTo>
                  <a:cubicBezTo>
                    <a:pt x="1704360" y="577499"/>
                    <a:pt x="1316091" y="752640"/>
                    <a:pt x="1034029" y="1034031"/>
                  </a:cubicBezTo>
                  <a:cubicBezTo>
                    <a:pt x="752639" y="1315380"/>
                    <a:pt x="577498" y="1704363"/>
                    <a:pt x="577498" y="2132047"/>
                  </a:cubicBezTo>
                  <a:lnTo>
                    <a:pt x="577498" y="6204532"/>
                  </a:lnTo>
                  <a:lnTo>
                    <a:pt x="0" y="6204532"/>
                  </a:lnTo>
                  <a:lnTo>
                    <a:pt x="0" y="2114436"/>
                  </a:lnTo>
                  <a:cubicBezTo>
                    <a:pt x="0" y="1532031"/>
                    <a:pt x="237742" y="1003758"/>
                    <a:pt x="620392" y="620393"/>
                  </a:cubicBezTo>
                  <a:cubicBezTo>
                    <a:pt x="1003043" y="237742"/>
                    <a:pt x="1532029" y="0"/>
                    <a:pt x="2114474" y="0"/>
                  </a:cubicBezTo>
                  <a:close/>
                </a:path>
              </a:pathLst>
            </a:custGeom>
            <a:grpFill/>
            <a:ln w="1675" cap="flat">
              <a:noFill/>
              <a:prstDash val="solid"/>
              <a:miter/>
            </a:ln>
          </p:spPr>
          <p:txBody>
            <a:bodyPr wrap="square" rtlCol="0" anchor="ctr">
              <a:noAutofit/>
            </a:bodyPr>
            <a:lstStyle/>
            <a:p>
              <a:endParaRPr lang="de-DE" dirty="0"/>
            </a:p>
          </p:txBody>
        </p:sp>
        <p:sp>
          <p:nvSpPr>
            <p:cNvPr id="21" name="Freihandform: Form 20">
              <a:extLst>
                <a:ext uri="{FF2B5EF4-FFF2-40B4-BE49-F238E27FC236}">
                  <a16:creationId xmlns:a16="http://schemas.microsoft.com/office/drawing/2014/main" id="{4624B929-EE09-A945-1029-3740E88E50CA}"/>
                </a:ext>
              </a:extLst>
            </p:cNvPr>
            <p:cNvSpPr>
              <a:spLocks noGrp="1" noRot="1" noMove="1" noResize="1" noEditPoints="1" noAdjustHandles="1" noChangeArrowheads="1" noChangeShapeType="1"/>
            </p:cNvSpPr>
            <p:nvPr/>
          </p:nvSpPr>
          <p:spPr>
            <a:xfrm>
              <a:off x="-1" y="955123"/>
              <a:ext cx="1032541" cy="5902833"/>
            </a:xfrm>
            <a:custGeom>
              <a:avLst/>
              <a:gdLst>
                <a:gd name="connsiteX0" fmla="*/ 0 w 1032541"/>
                <a:gd name="connsiteY0" fmla="*/ 0 h 5902833"/>
                <a:gd name="connsiteX1" fmla="*/ 99139 w 1032541"/>
                <a:gd name="connsiteY1" fmla="*/ 60327 h 5902833"/>
                <a:gd name="connsiteX2" fmla="*/ 412107 w 1032541"/>
                <a:gd name="connsiteY2" fmla="*/ 318694 h 5902833"/>
                <a:gd name="connsiteX3" fmla="*/ 1032541 w 1032541"/>
                <a:gd name="connsiteY3" fmla="*/ 1812737 h 5902833"/>
                <a:gd name="connsiteX4" fmla="*/ 1032541 w 1032541"/>
                <a:gd name="connsiteY4" fmla="*/ 5902833 h 5902833"/>
                <a:gd name="connsiteX5" fmla="*/ 455043 w 1032541"/>
                <a:gd name="connsiteY5" fmla="*/ 5902833 h 5902833"/>
                <a:gd name="connsiteX6" fmla="*/ 455043 w 1032541"/>
                <a:gd name="connsiteY6" fmla="*/ 1830347 h 5902833"/>
                <a:gd name="connsiteX7" fmla="*/ 98907 w 1032541"/>
                <a:gd name="connsiteY7" fmla="*/ 842749 h 5902833"/>
                <a:gd name="connsiteX8" fmla="*/ 0 w 1032541"/>
                <a:gd name="connsiteY8" fmla="*/ 733969 h 5902833"/>
                <a:gd name="connsiteX9" fmla="*/ 0 w 1032541"/>
                <a:gd name="connsiteY9" fmla="*/ 0 h 59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541" h="5902833">
                  <a:moveTo>
                    <a:pt x="0" y="0"/>
                  </a:moveTo>
                  <a:lnTo>
                    <a:pt x="99139" y="60327"/>
                  </a:lnTo>
                  <a:cubicBezTo>
                    <a:pt x="211638" y="136425"/>
                    <a:pt x="316444" y="223031"/>
                    <a:pt x="412107" y="318694"/>
                  </a:cubicBezTo>
                  <a:cubicBezTo>
                    <a:pt x="794758" y="702059"/>
                    <a:pt x="1032541" y="1230332"/>
                    <a:pt x="1032541" y="1812737"/>
                  </a:cubicBezTo>
                  <a:lnTo>
                    <a:pt x="1032541" y="5902833"/>
                  </a:lnTo>
                  <a:lnTo>
                    <a:pt x="455043" y="5902833"/>
                  </a:lnTo>
                  <a:lnTo>
                    <a:pt x="455043" y="1830347"/>
                  </a:lnTo>
                  <a:cubicBezTo>
                    <a:pt x="455043" y="1456125"/>
                    <a:pt x="320919" y="1111532"/>
                    <a:pt x="98907" y="842749"/>
                  </a:cubicBezTo>
                  <a:lnTo>
                    <a:pt x="0" y="733969"/>
                  </a:lnTo>
                  <a:lnTo>
                    <a:pt x="0" y="0"/>
                  </a:lnTo>
                  <a:close/>
                </a:path>
              </a:pathLst>
            </a:custGeom>
            <a:grpFill/>
            <a:ln w="1675" cap="flat">
              <a:noFill/>
              <a:prstDash val="solid"/>
              <a:miter/>
            </a:ln>
          </p:spPr>
          <p:txBody>
            <a:bodyPr wrap="square" rtlCol="0" anchor="ctr">
              <a:noAutofit/>
            </a:bodyPr>
            <a:lstStyle/>
            <a:p>
              <a:endParaRPr lang="de-DE"/>
            </a:p>
          </p:txBody>
        </p:sp>
        <p:sp>
          <p:nvSpPr>
            <p:cNvPr id="20" name="Freihandform: Form 19">
              <a:extLst>
                <a:ext uri="{FF2B5EF4-FFF2-40B4-BE49-F238E27FC236}">
                  <a16:creationId xmlns:a16="http://schemas.microsoft.com/office/drawing/2014/main" id="{3A6E53E9-9CF0-20D3-B67C-523DAFBF937D}"/>
                </a:ext>
              </a:extLst>
            </p:cNvPr>
            <p:cNvSpPr>
              <a:spLocks noGrp="1" noRot="1" noMove="1" noResize="1" noEditPoints="1" noAdjustHandles="1" noChangeArrowheads="1" noChangeShapeType="1"/>
            </p:cNvSpPr>
            <p:nvPr/>
          </p:nvSpPr>
          <p:spPr>
            <a:xfrm>
              <a:off x="2606750" y="1416588"/>
              <a:ext cx="3870156" cy="2786906"/>
            </a:xfrm>
            <a:custGeom>
              <a:avLst/>
              <a:gdLst>
                <a:gd name="connsiteX0" fmla="*/ 899644 w 3870156"/>
                <a:gd name="connsiteY0" fmla="*/ 0 h 2786906"/>
                <a:gd name="connsiteX1" fmla="*/ 3870156 w 3870156"/>
                <a:gd name="connsiteY1" fmla="*/ 0 h 2786906"/>
                <a:gd name="connsiteX2" fmla="*/ 3728056 w 3870156"/>
                <a:gd name="connsiteY2" fmla="*/ 601399 h 2786906"/>
                <a:gd name="connsiteX3" fmla="*/ 1096630 w 3870156"/>
                <a:gd name="connsiteY3" fmla="*/ 601399 h 2786906"/>
                <a:gd name="connsiteX4" fmla="*/ 2834743 w 3870156"/>
                <a:gd name="connsiteY4" fmla="*/ 2339557 h 2786906"/>
                <a:gd name="connsiteX5" fmla="*/ 2447858 w 3870156"/>
                <a:gd name="connsiteY5" fmla="*/ 2786906 h 2786906"/>
                <a:gd name="connsiteX6" fmla="*/ 0 w 3870156"/>
                <a:gd name="connsiteY6" fmla="*/ 339044 h 2786906"/>
                <a:gd name="connsiteX7" fmla="*/ 899644 w 3870156"/>
                <a:gd name="connsiteY7" fmla="*/ 0 h 278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0156" h="2786906">
                  <a:moveTo>
                    <a:pt x="899644" y="0"/>
                  </a:moveTo>
                  <a:lnTo>
                    <a:pt x="3870156" y="0"/>
                  </a:lnTo>
                  <a:cubicBezTo>
                    <a:pt x="3834306" y="204701"/>
                    <a:pt x="3786464" y="405881"/>
                    <a:pt x="3728056" y="601399"/>
                  </a:cubicBezTo>
                  <a:lnTo>
                    <a:pt x="1096630" y="601399"/>
                  </a:lnTo>
                  <a:lnTo>
                    <a:pt x="2834743" y="2339557"/>
                  </a:lnTo>
                  <a:cubicBezTo>
                    <a:pt x="2713734" y="2495704"/>
                    <a:pt x="2585052" y="2644848"/>
                    <a:pt x="2447858" y="2786906"/>
                  </a:cubicBezTo>
                  <a:lnTo>
                    <a:pt x="0" y="339044"/>
                  </a:lnTo>
                  <a:cubicBezTo>
                    <a:pt x="241264" y="128012"/>
                    <a:pt x="556408" y="0"/>
                    <a:pt x="899644" y="0"/>
                  </a:cubicBezTo>
                  <a:close/>
                </a:path>
              </a:pathLst>
            </a:custGeom>
            <a:grpFill/>
            <a:ln w="1675" cap="flat">
              <a:noFill/>
              <a:prstDash val="solid"/>
              <a:miter/>
            </a:ln>
          </p:spPr>
          <p:txBody>
            <a:bodyPr wrap="square" rtlCol="0" anchor="ctr">
              <a:noAutofit/>
            </a:bodyPr>
            <a:lstStyle/>
            <a:p>
              <a:endParaRPr lang="de-DE"/>
            </a:p>
          </p:txBody>
        </p:sp>
        <p:sp>
          <p:nvSpPr>
            <p:cNvPr id="19" name="Freihandform: Form 18">
              <a:extLst>
                <a:ext uri="{FF2B5EF4-FFF2-40B4-BE49-F238E27FC236}">
                  <a16:creationId xmlns:a16="http://schemas.microsoft.com/office/drawing/2014/main" id="{E40B944B-005D-490E-AA7B-F0EF55C92C38}"/>
                </a:ext>
              </a:extLst>
            </p:cNvPr>
            <p:cNvSpPr>
              <a:spLocks noGrp="1" noRot="1" noMove="1" noResize="1" noEditPoints="1" noAdjustHandles="1" noChangeArrowheads="1" noChangeShapeType="1"/>
            </p:cNvSpPr>
            <p:nvPr/>
          </p:nvSpPr>
          <p:spPr>
            <a:xfrm>
              <a:off x="2136886" y="1885782"/>
              <a:ext cx="2786901" cy="4972174"/>
            </a:xfrm>
            <a:custGeom>
              <a:avLst/>
              <a:gdLst>
                <a:gd name="connsiteX0" fmla="*/ 339044 w 2786901"/>
                <a:gd name="connsiteY0" fmla="*/ 0 h 4972174"/>
                <a:gd name="connsiteX1" fmla="*/ 2786901 w 2786901"/>
                <a:gd name="connsiteY1" fmla="*/ 2447862 h 4972174"/>
                <a:gd name="connsiteX2" fmla="*/ 2339553 w 2786901"/>
                <a:gd name="connsiteY2" fmla="*/ 2834748 h 4972174"/>
                <a:gd name="connsiteX3" fmla="*/ 601440 w 2786901"/>
                <a:gd name="connsiteY3" fmla="*/ 1096632 h 4972174"/>
                <a:gd name="connsiteX4" fmla="*/ 601440 w 2786901"/>
                <a:gd name="connsiteY4" fmla="*/ 4972174 h 4972174"/>
                <a:gd name="connsiteX5" fmla="*/ 0 w 2786901"/>
                <a:gd name="connsiteY5" fmla="*/ 4972174 h 4972174"/>
                <a:gd name="connsiteX6" fmla="*/ 0 w 2786901"/>
                <a:gd name="connsiteY6" fmla="*/ 899646 h 4972174"/>
                <a:gd name="connsiteX7" fmla="*/ 339044 w 2786901"/>
                <a:gd name="connsiteY7" fmla="*/ 0 h 49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901" h="4972174">
                  <a:moveTo>
                    <a:pt x="339044" y="0"/>
                  </a:moveTo>
                  <a:lnTo>
                    <a:pt x="2786901" y="2447862"/>
                  </a:lnTo>
                  <a:cubicBezTo>
                    <a:pt x="2645514" y="2585056"/>
                    <a:pt x="2495699" y="2713739"/>
                    <a:pt x="2339553" y="2834748"/>
                  </a:cubicBezTo>
                  <a:lnTo>
                    <a:pt x="601440" y="1096632"/>
                  </a:lnTo>
                  <a:lnTo>
                    <a:pt x="601440" y="4972174"/>
                  </a:lnTo>
                  <a:lnTo>
                    <a:pt x="0" y="4972174"/>
                  </a:lnTo>
                  <a:lnTo>
                    <a:pt x="0" y="899646"/>
                  </a:lnTo>
                  <a:cubicBezTo>
                    <a:pt x="0" y="556409"/>
                    <a:pt x="128012" y="241264"/>
                    <a:pt x="339044" y="0"/>
                  </a:cubicBezTo>
                  <a:close/>
                </a:path>
              </a:pathLst>
            </a:custGeom>
            <a:grpFill/>
            <a:ln w="1675" cap="flat">
              <a:noFill/>
              <a:prstDash val="solid"/>
              <a:miter/>
            </a:ln>
          </p:spPr>
          <p:txBody>
            <a:bodyPr wrap="square" rtlCol="0" anchor="ctr">
              <a:noAutofit/>
            </a:bodyPr>
            <a:lstStyle/>
            <a:p>
              <a:endParaRPr lang="de-DE"/>
            </a:p>
          </p:txBody>
        </p:sp>
        <p:sp>
          <p:nvSpPr>
            <p:cNvPr id="18" name="Freihandform: Form 17">
              <a:extLst>
                <a:ext uri="{FF2B5EF4-FFF2-40B4-BE49-F238E27FC236}">
                  <a16:creationId xmlns:a16="http://schemas.microsoft.com/office/drawing/2014/main" id="{9A5407A6-994A-523D-A324-3365131B3D68}"/>
                </a:ext>
              </a:extLst>
            </p:cNvPr>
            <p:cNvSpPr>
              <a:spLocks noGrp="1" noRot="1" noMove="1" noResize="1" noEditPoints="1" noAdjustHandles="1" noChangeArrowheads="1" noChangeShapeType="1"/>
            </p:cNvSpPr>
            <p:nvPr/>
          </p:nvSpPr>
          <p:spPr>
            <a:xfrm>
              <a:off x="-1" y="1971987"/>
              <a:ext cx="270007" cy="3783957"/>
            </a:xfrm>
            <a:custGeom>
              <a:avLst/>
              <a:gdLst>
                <a:gd name="connsiteX0" fmla="*/ 0 w 270007"/>
                <a:gd name="connsiteY0" fmla="*/ 0 h 3783957"/>
                <a:gd name="connsiteX1" fmla="*/ 6121 w 270007"/>
                <a:gd name="connsiteY1" fmla="*/ 7643 h 3783957"/>
                <a:gd name="connsiteX2" fmla="*/ 270007 w 270007"/>
                <a:gd name="connsiteY2" fmla="*/ 813441 h 3783957"/>
                <a:gd name="connsiteX3" fmla="*/ 270007 w 270007"/>
                <a:gd name="connsiteY3" fmla="*/ 3783957 h 3783957"/>
                <a:gd name="connsiteX4" fmla="*/ 0 w 270007"/>
                <a:gd name="connsiteY4" fmla="*/ 3728342 h 3783957"/>
                <a:gd name="connsiteX5" fmla="*/ 0 w 270007"/>
                <a:gd name="connsiteY5" fmla="*/ 0 h 378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07" h="3783957">
                  <a:moveTo>
                    <a:pt x="0" y="0"/>
                  </a:moveTo>
                  <a:lnTo>
                    <a:pt x="6121" y="7643"/>
                  </a:lnTo>
                  <a:cubicBezTo>
                    <a:pt x="171999" y="234284"/>
                    <a:pt x="270007" y="513109"/>
                    <a:pt x="270007" y="813441"/>
                  </a:cubicBezTo>
                  <a:lnTo>
                    <a:pt x="270007" y="3783957"/>
                  </a:lnTo>
                  <a:lnTo>
                    <a:pt x="0" y="3728342"/>
                  </a:lnTo>
                  <a:lnTo>
                    <a:pt x="0" y="0"/>
                  </a:lnTo>
                  <a:close/>
                </a:path>
              </a:pathLst>
            </a:custGeom>
            <a:grpFill/>
            <a:ln w="1675" cap="flat">
              <a:noFill/>
              <a:prstDash val="solid"/>
              <a:miter/>
            </a:ln>
          </p:spPr>
          <p:txBody>
            <a:bodyPr wrap="square" rtlCol="0" anchor="ctr">
              <a:noAutofit/>
            </a:bodyPr>
            <a:lstStyle/>
            <a:p>
              <a:endParaRPr lang="de-DE"/>
            </a:p>
          </p:txBody>
        </p:sp>
      </p:grpSp>
      <p:sp>
        <p:nvSpPr>
          <p:cNvPr id="35" name="!!Gebetswoche_2023">
            <a:extLst>
              <a:ext uri="{FF2B5EF4-FFF2-40B4-BE49-F238E27FC236}">
                <a16:creationId xmlns:a16="http://schemas.microsoft.com/office/drawing/2014/main" id="{6A820C84-A41C-AFCE-1728-496A1904C2C9}"/>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sp>
        <p:nvSpPr>
          <p:cNvPr id="6" name="Headline">
            <a:extLst>
              <a:ext uri="{FF2B5EF4-FFF2-40B4-BE49-F238E27FC236}">
                <a16:creationId xmlns:a16="http://schemas.microsoft.com/office/drawing/2014/main" id="{CF188140-DA76-0983-34BE-39366A9A72DA}"/>
              </a:ext>
            </a:extLst>
          </p:cNvPr>
          <p:cNvSpPr txBox="1">
            <a:spLocks noGrp="1" noRot="1" noMove="1" noResize="1" noEditPoints="1" noAdjustHandles="1" noChangeArrowheads="1" noChangeShapeType="1"/>
          </p:cNvSpPr>
          <p:nvPr/>
        </p:nvSpPr>
        <p:spPr>
          <a:xfrm>
            <a:off x="0" y="1832754"/>
            <a:ext cx="12191999" cy="1446550"/>
          </a:xfrm>
          <a:prstGeom prst="rect">
            <a:avLst/>
          </a:prstGeom>
          <a:noFill/>
        </p:spPr>
        <p:txBody>
          <a:bodyPr wrap="square" rtlCol="0">
            <a:spAutoFit/>
          </a:bodyPr>
          <a:lstStyle/>
          <a:p>
            <a:pPr algn="ctr"/>
            <a:r>
              <a:rPr lang="de-DE" sz="8800" b="1" dirty="0">
                <a:solidFill>
                  <a:schemeClr val="bg1"/>
                </a:solidFill>
                <a:latin typeface="Arial" panose="020B0604020202020204" pitchFamily="34" charset="0"/>
                <a:cs typeface="Arial" panose="020B0604020202020204" pitchFamily="34" charset="0"/>
              </a:rPr>
              <a:t>Gebetswoche</a:t>
            </a:r>
          </a:p>
        </p:txBody>
      </p:sp>
      <p:sp>
        <p:nvSpPr>
          <p:cNvPr id="7" name="Subline">
            <a:extLst>
              <a:ext uri="{FF2B5EF4-FFF2-40B4-BE49-F238E27FC236}">
                <a16:creationId xmlns:a16="http://schemas.microsoft.com/office/drawing/2014/main" id="{DFCDC70E-4192-4E1F-214E-1D956E55AB23}"/>
              </a:ext>
            </a:extLst>
          </p:cNvPr>
          <p:cNvSpPr txBox="1">
            <a:spLocks noGrp="1" noRot="1" noMove="1" noResize="1" noEditPoints="1" noAdjustHandles="1" noChangeArrowheads="1" noChangeShapeType="1"/>
          </p:cNvSpPr>
          <p:nvPr/>
        </p:nvSpPr>
        <p:spPr>
          <a:xfrm>
            <a:off x="1" y="3048471"/>
            <a:ext cx="9743302" cy="461665"/>
          </a:xfrm>
          <a:prstGeom prst="rect">
            <a:avLst/>
          </a:prstGeom>
          <a:noFill/>
        </p:spPr>
        <p:txBody>
          <a:bodyPr wrap="square" rtlCol="0">
            <a:spAutoFit/>
          </a:bodyPr>
          <a:lstStyle/>
          <a:p>
            <a:pPr algn="r"/>
            <a:r>
              <a:rPr lang="de-DE" sz="2400" b="1" i="1" u="none" strike="noStrike" baseline="0" dirty="0">
                <a:solidFill>
                  <a:schemeClr val="bg1"/>
                </a:solidFill>
                <a:latin typeface="Arial" panose="020B0604020202020204" pitchFamily="34" charset="0"/>
                <a:cs typeface="Arial" panose="020B0604020202020204" pitchFamily="34" charset="0"/>
              </a:rPr>
              <a:t>Tag 1: </a:t>
            </a:r>
            <a:r>
              <a:rPr lang="de-DE" sz="2400" i="1" dirty="0">
                <a:solidFill>
                  <a:schemeClr val="bg1"/>
                </a:solidFill>
                <a:effectLst/>
                <a:latin typeface="Arial" panose="020B0604020202020204" pitchFamily="34" charset="0"/>
                <a:ea typeface="Calibri" panose="020F0502020204030204" pitchFamily="34" charset="0"/>
              </a:rPr>
              <a:t>Das</a:t>
            </a:r>
            <a:r>
              <a:rPr lang="de-DE" sz="2400" b="1" i="1" dirty="0">
                <a:solidFill>
                  <a:schemeClr val="bg1"/>
                </a:solidFill>
                <a:effectLst/>
                <a:latin typeface="Arial" panose="020B0604020202020204" pitchFamily="34" charset="0"/>
                <a:ea typeface="Calibri" panose="020F0502020204030204" pitchFamily="34" charset="0"/>
              </a:rPr>
              <a:t> Jahr 2025</a:t>
            </a:r>
            <a:endParaRPr lang="de-DE" sz="2400" b="1" i="1" dirty="0">
              <a:solidFill>
                <a:schemeClr val="bg1"/>
              </a:solidFill>
              <a:latin typeface="Arial" panose="020B0604020202020204" pitchFamily="34" charset="0"/>
              <a:cs typeface="Arial" panose="020B0604020202020204" pitchFamily="34" charset="0"/>
            </a:endParaRPr>
          </a:p>
        </p:txBody>
      </p:sp>
      <p:sp>
        <p:nvSpPr>
          <p:cNvPr id="46" name="!!Jahreslosung">
            <a:extLst>
              <a:ext uri="{FF2B5EF4-FFF2-40B4-BE49-F238E27FC236}">
                <a16:creationId xmlns:a16="http://schemas.microsoft.com/office/drawing/2014/main" id="{BB5B2086-EB62-0CCA-6FDC-E97E313760F5}"/>
              </a:ext>
            </a:extLst>
          </p:cNvPr>
          <p:cNvSpPr txBox="1">
            <a:spLocks noGrp="1" noRot="1" noMove="1" noResize="1" noEditPoints="1" noAdjustHandles="1" noChangeArrowheads="1" noChangeShapeType="1"/>
          </p:cNvSpPr>
          <p:nvPr/>
        </p:nvSpPr>
        <p:spPr>
          <a:xfrm>
            <a:off x="0" y="5853350"/>
            <a:ext cx="11634427" cy="707886"/>
          </a:xfrm>
          <a:prstGeom prst="rect">
            <a:avLst/>
          </a:prstGeom>
          <a:noFill/>
        </p:spPr>
        <p:txBody>
          <a:bodyPr wrap="square" rtlCol="0">
            <a:spAutoFit/>
          </a:bodyPr>
          <a:lstStyle/>
          <a:p>
            <a:pPr algn="r"/>
            <a:r>
              <a:rPr lang="de-DE" sz="2000" i="1" dirty="0">
                <a:solidFill>
                  <a:srgbClr val="022F48"/>
                </a:solidFill>
                <a:latin typeface="Arial" panose="020B0604020202020204" pitchFamily="34" charset="0"/>
                <a:cs typeface="Arial" panose="020B0604020202020204" pitchFamily="34" charset="0"/>
              </a:rPr>
              <a:t>Gott spricht: „Siehe, ich mache alles neu!”</a:t>
            </a:r>
          </a:p>
          <a:p>
            <a:pPr algn="r"/>
            <a:r>
              <a:rPr lang="de-DE" sz="2000" i="1" dirty="0">
                <a:solidFill>
                  <a:srgbClr val="022F48"/>
                </a:solidFill>
                <a:latin typeface="Arial" panose="020B0604020202020204" pitchFamily="34" charset="0"/>
                <a:cs typeface="Arial" panose="020B0604020202020204" pitchFamily="34" charset="0"/>
              </a:rPr>
              <a:t>(Offenbarung 21,5)</a:t>
            </a:r>
            <a:endParaRPr lang="de-DE" sz="2000" dirty="0">
              <a:solidFill>
                <a:srgbClr val="022F48"/>
              </a:solidFill>
              <a:latin typeface="Arial" panose="020B0604020202020204" pitchFamily="34" charset="0"/>
              <a:cs typeface="Arial" panose="020B0604020202020204" pitchFamily="34" charset="0"/>
            </a:endParaRPr>
          </a:p>
        </p:txBody>
      </p:sp>
      <p:grpSp>
        <p:nvGrpSpPr>
          <p:cNvPr id="82" name="!!TAG">
            <a:extLst>
              <a:ext uri="{FF2B5EF4-FFF2-40B4-BE49-F238E27FC236}">
                <a16:creationId xmlns:a16="http://schemas.microsoft.com/office/drawing/2014/main" id="{EEC9969A-41AB-95BD-66C9-BCDF68019AFC}"/>
              </a:ext>
            </a:extLst>
          </p:cNvPr>
          <p:cNvGrpSpPr>
            <a:grpSpLocks noGrp="1" noUngrp="1" noRot="1" noMove="1" noResize="1"/>
          </p:cNvGrpSpPr>
          <p:nvPr/>
        </p:nvGrpSpPr>
        <p:grpSpPr>
          <a:xfrm>
            <a:off x="0" y="4769015"/>
            <a:ext cx="2542493" cy="1380819"/>
            <a:chOff x="0" y="5477181"/>
            <a:chExt cx="2542493" cy="1380819"/>
          </a:xfrm>
        </p:grpSpPr>
        <p:sp>
          <p:nvSpPr>
            <p:cNvPr id="78" name="Freihandform: Form 77">
              <a:extLst>
                <a:ext uri="{FF2B5EF4-FFF2-40B4-BE49-F238E27FC236}">
                  <a16:creationId xmlns:a16="http://schemas.microsoft.com/office/drawing/2014/main" id="{DCDA56CC-16BC-FA2E-D2FF-4F00F8F03106}"/>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Freihandform: Form 78">
              <a:extLst>
                <a:ext uri="{FF2B5EF4-FFF2-40B4-BE49-F238E27FC236}">
                  <a16:creationId xmlns:a16="http://schemas.microsoft.com/office/drawing/2014/main" id="{7067EA3C-EB36-A6C6-DC27-A128DD85A2C2}"/>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8AC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Textfeld 79">
              <a:extLst>
                <a:ext uri="{FF2B5EF4-FFF2-40B4-BE49-F238E27FC236}">
                  <a16:creationId xmlns:a16="http://schemas.microsoft.com/office/drawing/2014/main" id="{E59AEB22-5AB1-7FD5-7DAC-740CD4A49240}"/>
                </a:ext>
              </a:extLst>
            </p:cNvPr>
            <p:cNvSpPr txBox="1">
              <a:spLocks noGrp="1" noRot="1" noMove="1" noResize="1" noEditPoints="1" noAdjustHandles="1" noChangeArrowheads="1" noChangeShapeType="1"/>
            </p:cNvSpPr>
            <p:nvPr/>
          </p:nvSpPr>
          <p:spPr>
            <a:xfrm>
              <a:off x="557572" y="5660056"/>
              <a:ext cx="1040670" cy="1015663"/>
            </a:xfrm>
            <a:prstGeom prst="rect">
              <a:avLst/>
            </a:prstGeom>
            <a:noFill/>
          </p:spPr>
          <p:txBody>
            <a:bodyPr wrap="none" rtlCol="0">
              <a:spAutoFit/>
            </a:bodyPr>
            <a:lstStyle/>
            <a:p>
              <a:pPr algn="ctr"/>
              <a:r>
                <a:rPr lang="de-DE" sz="6000" b="1" dirty="0">
                  <a:solidFill>
                    <a:schemeClr val="bg1"/>
                  </a:solidFill>
                  <a:latin typeface="Arial" panose="020B0604020202020204" pitchFamily="34" charset="0"/>
                  <a:cs typeface="Arial" panose="020B0604020202020204" pitchFamily="34" charset="0"/>
                </a:rPr>
                <a:t>01</a:t>
              </a:r>
            </a:p>
          </p:txBody>
        </p:sp>
      </p:grpSp>
    </p:spTree>
    <p:extLst>
      <p:ext uri="{BB962C8B-B14F-4D97-AF65-F5344CB8AC3E}">
        <p14:creationId xmlns:p14="http://schemas.microsoft.com/office/powerpoint/2010/main" val="3711154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440650"/>
            <a:ext cx="11387108" cy="4098110"/>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um ein Ehe- und Familienleben nach biblischen Werten und Prinzipien</a:t>
            </a:r>
            <a:b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Eph</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5,21-33; 1Petr 3,1-4; Kol 3,18-21)</a:t>
            </a: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um Bewahrung vor Scheidungen und um Heilung zerrütteter Ehen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(Mal 2,16; Mk 10,9)</a:t>
            </a: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dass Männer und Frauen, Väter und Mütter ihre von Gott gegebene Berufung und Verantwortung treu leben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(Jos 24,15)</a:t>
            </a: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um gelingende Kindererziehung nach biblischen Maßstäben und entschiedene Nachfolge bei Kindern und Jugendlichen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Spr</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22,6; Ps 78,1-6; Ps 119,9; Dan 1,8; </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Eph</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6,4)</a:t>
            </a: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um einen bewussten Umgang mit Medien und weltlichen Einflüssen in der Familie</a:t>
            </a:r>
            <a:b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(Phil 4,8; 1Joh 2,15-17)</a:t>
            </a: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um gute Beziehungen zwischen den Generationen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(Tit 2)</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bitten Gott:</a:t>
            </a:r>
            <a:endParaRPr lang="de-DE" sz="2800" dirty="0">
              <a:solidFill>
                <a:srgbClr val="454547"/>
              </a:solidFill>
              <a:latin typeface="Arial" panose="020B0604020202020204" pitchFamily="34" charset="0"/>
              <a:cs typeface="Arial" panose="020B0604020202020204" pitchFamily="34" charset="0"/>
            </a:endParaRPr>
          </a:p>
        </p:txBody>
      </p:sp>
      <p:sp>
        <p:nvSpPr>
          <p:cNvPr id="8" name="Banner" descr="Ein wolkenumhangener Berggipfel">
            <a:extLst>
              <a:ext uri="{FF2B5EF4-FFF2-40B4-BE49-F238E27FC236}">
                <a16:creationId xmlns:a16="http://schemas.microsoft.com/office/drawing/2014/main" id="{FCA07B16-C655-9969-CD9B-478352C9C33F}"/>
              </a:ext>
            </a:extLst>
          </p:cNvPr>
          <p:cNvSpPr>
            <a:spLocks noGrp="1" noRot="1" noMove="1" noResize="1" noEditPoints="1" noAdjustHandles="1" noChangeArrowheads="1" noChangeShapeType="1"/>
          </p:cNvSpPr>
          <p:nvPr/>
        </p:nvSpPr>
        <p:spPr>
          <a:xfrm>
            <a:off x="0" y="2"/>
            <a:ext cx="12191999" cy="1811862"/>
          </a:xfrm>
          <a:prstGeom prst="rect">
            <a:avLst/>
          </a:prstGeom>
          <a:blipFill dpi="0" rotWithShape="1">
            <a:blip r:embed="rId2"/>
            <a:srcRect/>
            <a:stretch>
              <a:fillRect t="-111789" r="-40018" b="-1639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3818732E-5D49-D661-D836-6125179CB565}"/>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b="1" u="none" strike="noStrike" baseline="0" dirty="0">
                <a:solidFill>
                  <a:schemeClr val="bg1"/>
                </a:solidFill>
                <a:latin typeface="Arial" panose="020B0604020202020204" pitchFamily="34" charset="0"/>
                <a:cs typeface="Arial" panose="020B0604020202020204" pitchFamily="34" charset="0"/>
              </a:rPr>
              <a:t>Ehe &amp; Familie</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04</a:t>
              </a:r>
            </a:p>
          </p:txBody>
        </p:sp>
      </p:grpSp>
    </p:spTree>
    <p:extLst>
      <p:ext uri="{BB962C8B-B14F-4D97-AF65-F5344CB8AC3E}">
        <p14:creationId xmlns:p14="http://schemas.microsoft.com/office/powerpoint/2010/main" val="260567210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440650"/>
            <a:ext cx="11387108" cy="2956259"/>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dass die Partnerwahl unter Gottes Führung steht und Ehepartner im Glauben übereinstimmen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Spr</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3,5-6; 2Kor 6,14)</a:t>
            </a: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für Ehen und Familien mit besonderen Herausforderungen, wie ungewollte Kinderlosigkeit, Krankheit, Behinderungen oder Arbeitslosigkeit</a:t>
            </a: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dass nichtgläubige Familienmitglieder zum lebendigen Glauben finden</a:t>
            </a: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für alleinerziehende Väter und Mütter</a:t>
            </a: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für Witwen, Waisen und Alleinstehende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(Jak 1,27; Ps 68,6)</a:t>
            </a:r>
            <a:endPar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bitten Gott:</a:t>
            </a:r>
            <a:endParaRPr lang="de-DE" sz="2800" dirty="0">
              <a:solidFill>
                <a:srgbClr val="454547"/>
              </a:solidFill>
              <a:latin typeface="Arial" panose="020B0604020202020204" pitchFamily="34" charset="0"/>
              <a:cs typeface="Arial" panose="020B0604020202020204" pitchFamily="34" charset="0"/>
            </a:endParaRPr>
          </a:p>
        </p:txBody>
      </p:sp>
      <p:sp>
        <p:nvSpPr>
          <p:cNvPr id="8" name="Banner" descr="Ein wolkenumhangener Berggipfel">
            <a:extLst>
              <a:ext uri="{FF2B5EF4-FFF2-40B4-BE49-F238E27FC236}">
                <a16:creationId xmlns:a16="http://schemas.microsoft.com/office/drawing/2014/main" id="{2DAE4F1C-EDB9-34CF-B675-C7D4B1D273DC}"/>
              </a:ext>
            </a:extLst>
          </p:cNvPr>
          <p:cNvSpPr>
            <a:spLocks noGrp="1" noRot="1" noMove="1" noResize="1" noEditPoints="1" noAdjustHandles="1" noChangeArrowheads="1" noChangeShapeType="1"/>
          </p:cNvSpPr>
          <p:nvPr/>
        </p:nvSpPr>
        <p:spPr>
          <a:xfrm>
            <a:off x="0" y="2"/>
            <a:ext cx="12191999" cy="1811862"/>
          </a:xfrm>
          <a:prstGeom prst="rect">
            <a:avLst/>
          </a:prstGeom>
          <a:blipFill dpi="0" rotWithShape="1">
            <a:blip r:embed="rId2"/>
            <a:srcRect/>
            <a:stretch>
              <a:fillRect t="-111789" r="-40018" b="-1639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3818732E-5D49-D661-D836-6125179CB565}"/>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b="1" u="none" strike="noStrike" baseline="0" dirty="0">
                <a:solidFill>
                  <a:schemeClr val="bg1"/>
                </a:solidFill>
                <a:latin typeface="Arial" panose="020B0604020202020204" pitchFamily="34" charset="0"/>
                <a:cs typeface="Arial" panose="020B0604020202020204" pitchFamily="34" charset="0"/>
              </a:rPr>
              <a:t>Ehe &amp; Familie</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04</a:t>
              </a:r>
            </a:p>
          </p:txBody>
        </p:sp>
      </p:grpSp>
    </p:spTree>
    <p:extLst>
      <p:ext uri="{BB962C8B-B14F-4D97-AF65-F5344CB8AC3E}">
        <p14:creationId xmlns:p14="http://schemas.microsoft.com/office/powerpoint/2010/main" val="63571028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06530"/>
            <a:ext cx="11387108" cy="150810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285750" indent="-285750" defTabSz="72000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Dankes- &amp; Gebetsanliegen unserer Gemeinde:</a:t>
            </a:r>
            <a:endParaRPr lang="de-DE" sz="2800" dirty="0">
              <a:solidFill>
                <a:srgbClr val="454547"/>
              </a:solidFill>
              <a:latin typeface="Arial" panose="020B0604020202020204" pitchFamily="34" charset="0"/>
              <a:cs typeface="Arial" panose="020B0604020202020204" pitchFamily="34" charset="0"/>
            </a:endParaRPr>
          </a:p>
        </p:txBody>
      </p:sp>
      <p:sp>
        <p:nvSpPr>
          <p:cNvPr id="8" name="Banner" descr="Ein wolkenumhangener Berggipfel">
            <a:extLst>
              <a:ext uri="{FF2B5EF4-FFF2-40B4-BE49-F238E27FC236}">
                <a16:creationId xmlns:a16="http://schemas.microsoft.com/office/drawing/2014/main" id="{E67EDB5A-4A5A-3ABF-E022-E485DA150D6A}"/>
              </a:ext>
            </a:extLst>
          </p:cNvPr>
          <p:cNvSpPr>
            <a:spLocks noGrp="1" noRot="1" noMove="1" noResize="1" noEditPoints="1" noAdjustHandles="1" noChangeArrowheads="1" noChangeShapeType="1"/>
          </p:cNvSpPr>
          <p:nvPr/>
        </p:nvSpPr>
        <p:spPr>
          <a:xfrm>
            <a:off x="0" y="2"/>
            <a:ext cx="12191999" cy="1811862"/>
          </a:xfrm>
          <a:prstGeom prst="rect">
            <a:avLst/>
          </a:prstGeom>
          <a:blipFill dpi="0" rotWithShape="1">
            <a:blip r:embed="rId2"/>
            <a:srcRect/>
            <a:stretch>
              <a:fillRect t="-111789" r="-40018" b="-1639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3818732E-5D49-D661-D836-6125179CB565}"/>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b="1" u="none" strike="noStrike" baseline="0" dirty="0">
                <a:solidFill>
                  <a:schemeClr val="bg1"/>
                </a:solidFill>
                <a:latin typeface="Arial" panose="020B0604020202020204" pitchFamily="34" charset="0"/>
                <a:cs typeface="Arial" panose="020B0604020202020204" pitchFamily="34" charset="0"/>
              </a:rPr>
              <a:t>Ehe &amp; Familie</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04</a:t>
              </a:r>
            </a:p>
          </p:txBody>
        </p:sp>
      </p:grpSp>
    </p:spTree>
    <p:extLst>
      <p:ext uri="{BB962C8B-B14F-4D97-AF65-F5344CB8AC3E}">
        <p14:creationId xmlns:p14="http://schemas.microsoft.com/office/powerpoint/2010/main" val="340481054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65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descr="Ein Bild, das Konzert, Musik, Mikrofon, Kleidung enthält.&#10;&#10;Automatisch generierte Beschreibung">
            <a:extLst>
              <a:ext uri="{FF2B5EF4-FFF2-40B4-BE49-F238E27FC236}">
                <a16:creationId xmlns:a16="http://schemas.microsoft.com/office/drawing/2014/main" id="{2B1D1F13-CE89-2EB0-67F7-BDF129E57D6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34" t="26979" r="27112" b="15176"/>
          <a:stretch/>
        </p:blipFill>
        <p:spPr>
          <a:xfrm>
            <a:off x="-1" y="-1"/>
            <a:ext cx="12191999" cy="5432677"/>
          </a:xfrm>
          <a:prstGeom prst="rect">
            <a:avLst/>
          </a:prstGeom>
        </p:spPr>
      </p:pic>
      <p:sp>
        <p:nvSpPr>
          <p:cNvPr id="25" name="Rechteck_weiß">
            <a:extLst>
              <a:ext uri="{FF2B5EF4-FFF2-40B4-BE49-F238E27FC236}">
                <a16:creationId xmlns:a16="http://schemas.microsoft.com/office/drawing/2014/main" id="{BEC6628F-B3DC-1764-D35A-582938541843}"/>
              </a:ext>
            </a:extLst>
          </p:cNvPr>
          <p:cNvSpPr>
            <a:spLocks noGrp="1" noRot="1" noMove="1" noResize="1" noEditPoints="1" noAdjustHandles="1" noChangeArrowheads="1" noChangeShapeType="1"/>
          </p:cNvSpPr>
          <p:nvPr/>
        </p:nvSpPr>
        <p:spPr>
          <a:xfrm>
            <a:off x="0" y="5432676"/>
            <a:ext cx="12191999" cy="14213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ilter_blau">
            <a:extLst>
              <a:ext uri="{FF2B5EF4-FFF2-40B4-BE49-F238E27FC236}">
                <a16:creationId xmlns:a16="http://schemas.microsoft.com/office/drawing/2014/main" id="{505AA451-903E-E0C3-84CE-E813489DDA61}"/>
              </a:ext>
            </a:extLst>
          </p:cNvPr>
          <p:cNvSpPr>
            <a:spLocks noGrp="1" noRot="1" noMove="1" noResize="1" noEditPoints="1" noAdjustHandles="1" noChangeArrowheads="1" noChangeShapeType="1"/>
          </p:cNvSpPr>
          <p:nvPr/>
        </p:nvSpPr>
        <p:spPr>
          <a:xfrm>
            <a:off x="0" y="0"/>
            <a:ext cx="12191999" cy="5432676"/>
          </a:xfrm>
          <a:prstGeom prst="rect">
            <a:avLst/>
          </a:prstGeom>
          <a:gradFill flip="none" rotWithShape="1">
            <a:gsLst>
              <a:gs pos="37000">
                <a:srgbClr val="10314B">
                  <a:lumMod val="100000"/>
                </a:srgbClr>
              </a:gs>
              <a:gs pos="79000">
                <a:srgbClr val="10314B">
                  <a:alpha val="52000"/>
                </a:srgbClr>
              </a:gs>
            </a:gsLst>
            <a:lin ang="19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_grau">
            <a:extLst>
              <a:ext uri="{FF2B5EF4-FFF2-40B4-BE49-F238E27FC236}">
                <a16:creationId xmlns:a16="http://schemas.microsoft.com/office/drawing/2014/main" id="{A8406EE0-16DC-BDCB-7391-818629836585}"/>
              </a:ext>
            </a:extLst>
          </p:cNvPr>
          <p:cNvSpPr>
            <a:spLocks noGrp="1" noRot="1" noMove="1" noResize="1" noEditPoints="1" noAdjustHandles="1" noChangeArrowheads="1" noChangeShapeType="1"/>
          </p:cNvSpPr>
          <p:nvPr/>
        </p:nvSpPr>
        <p:spPr>
          <a:xfrm>
            <a:off x="0" y="5428786"/>
            <a:ext cx="12191999" cy="51118"/>
          </a:xfrm>
          <a:prstGeom prst="rect">
            <a:avLst/>
          </a:prstGeom>
          <a:solidFill>
            <a:srgbClr val="CFCF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254B09EC-6680-74A6-E0BF-A1FD1B3EFC6A}"/>
              </a:ext>
            </a:extLst>
          </p:cNvPr>
          <p:cNvGrpSpPr>
            <a:grpSpLocks noGrp="1" noUngrp="1" noRot="1" noMove="1" noResize="1"/>
          </p:cNvGrpSpPr>
          <p:nvPr/>
        </p:nvGrpSpPr>
        <p:grpSpPr>
          <a:xfrm>
            <a:off x="501983" y="288127"/>
            <a:ext cx="1711404" cy="459628"/>
            <a:chOff x="6027838" y="1650969"/>
            <a:chExt cx="501650" cy="134727"/>
          </a:xfrm>
          <a:solidFill>
            <a:srgbClr val="FFFFFF"/>
          </a:solidFill>
        </p:grpSpPr>
        <p:sp>
          <p:nvSpPr>
            <p:cNvPr id="98" name="Freihandform: Form 97">
              <a:extLst>
                <a:ext uri="{FF2B5EF4-FFF2-40B4-BE49-F238E27FC236}">
                  <a16:creationId xmlns:a16="http://schemas.microsoft.com/office/drawing/2014/main" id="{E2E9ABA8-D299-392B-B8CB-957EB53AE4C7}"/>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solidFill>
              <a:srgbClr val="FFFFFF"/>
            </a:solid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29F076F5-3C8D-29DF-FA56-039D8A001E9B}"/>
                </a:ext>
              </a:extLst>
            </p:cNvPr>
            <p:cNvGrpSpPr>
              <a:grpSpLocks noGrp="1" noUngrp="1" noRot="1" noMove="1" noResize="1"/>
            </p:cNvGrpSpPr>
            <p:nvPr/>
          </p:nvGrpSpPr>
          <p:grpSpPr>
            <a:xfrm>
              <a:off x="6027838" y="1650969"/>
              <a:ext cx="501650" cy="99665"/>
              <a:chOff x="6027838" y="1650969"/>
              <a:chExt cx="501650" cy="99665"/>
            </a:xfrm>
            <a:solidFill>
              <a:srgbClr val="FFFFFF"/>
            </a:solidFill>
          </p:grpSpPr>
          <p:sp>
            <p:nvSpPr>
              <p:cNvPr id="100" name="Freihandform: Form 99">
                <a:extLst>
                  <a:ext uri="{FF2B5EF4-FFF2-40B4-BE49-F238E27FC236}">
                    <a16:creationId xmlns:a16="http://schemas.microsoft.com/office/drawing/2014/main" id="{8BD29F63-F591-E58A-1279-449E87536315}"/>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solidFill>
                <a:srgbClr val="FFFFFF"/>
              </a:solid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3D7AF4F3-4577-3547-7ED6-44488FC90C78}"/>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solidFill>
                <a:srgbClr val="FFFFFF"/>
              </a:solidFill>
              <a:ln w="1675" cap="flat">
                <a:noFill/>
                <a:prstDash val="solid"/>
                <a:miter/>
              </a:ln>
            </p:spPr>
            <p:txBody>
              <a:bodyPr rtlCol="0" anchor="ctr"/>
              <a:lstStyle/>
              <a:p>
                <a:endParaRPr lang="de-DE"/>
              </a:p>
            </p:txBody>
          </p:sp>
        </p:grpSp>
      </p:grpSp>
      <p:grpSp>
        <p:nvGrpSpPr>
          <p:cNvPr id="24" name="Logo">
            <a:extLst>
              <a:ext uri="{FF2B5EF4-FFF2-40B4-BE49-F238E27FC236}">
                <a16:creationId xmlns:a16="http://schemas.microsoft.com/office/drawing/2014/main" id="{6B878DCB-9AFE-DDF2-6A75-79E04FF90304}"/>
              </a:ext>
            </a:extLst>
          </p:cNvPr>
          <p:cNvGrpSpPr>
            <a:grpSpLocks noGrp="1" noUngrp="1" noRot="1" noMove="1" noResize="1"/>
          </p:cNvGrpSpPr>
          <p:nvPr/>
        </p:nvGrpSpPr>
        <p:grpSpPr>
          <a:xfrm>
            <a:off x="-1" y="0"/>
            <a:ext cx="7017129" cy="6857956"/>
            <a:chOff x="-1" y="0"/>
            <a:chExt cx="7017129" cy="6857956"/>
          </a:xfrm>
          <a:solidFill>
            <a:schemeClr val="bg1">
              <a:alpha val="2000"/>
            </a:schemeClr>
          </a:solidFill>
        </p:grpSpPr>
        <p:sp>
          <p:nvSpPr>
            <p:cNvPr id="23" name="Freihandform: Form 22">
              <a:extLst>
                <a:ext uri="{FF2B5EF4-FFF2-40B4-BE49-F238E27FC236}">
                  <a16:creationId xmlns:a16="http://schemas.microsoft.com/office/drawing/2014/main" id="{E3F902A2-3E4F-8150-5BA0-4D5C2A670B11}"/>
                </a:ext>
              </a:extLst>
            </p:cNvPr>
            <p:cNvSpPr>
              <a:spLocks noGrp="1" noRot="1" noMove="1" noResize="1" noEditPoints="1" noAdjustHandles="1" noChangeArrowheads="1" noChangeShapeType="1"/>
            </p:cNvSpPr>
            <p:nvPr/>
          </p:nvSpPr>
          <p:spPr>
            <a:xfrm>
              <a:off x="2389580" y="0"/>
              <a:ext cx="4165440" cy="312240"/>
            </a:xfrm>
            <a:custGeom>
              <a:avLst/>
              <a:gdLst>
                <a:gd name="connsiteX0" fmla="*/ 0 w 4165440"/>
                <a:gd name="connsiteY0" fmla="*/ 0 h 312240"/>
                <a:gd name="connsiteX1" fmla="*/ 4146082 w 4165440"/>
                <a:gd name="connsiteY1" fmla="*/ 0 h 312240"/>
                <a:gd name="connsiteX2" fmla="*/ 4148464 w 4165440"/>
                <a:gd name="connsiteY2" fmla="*/ 21132 h 312240"/>
                <a:gd name="connsiteX3" fmla="*/ 4165440 w 4165440"/>
                <a:gd name="connsiteY3" fmla="*/ 312240 h 312240"/>
                <a:gd name="connsiteX4" fmla="*/ 1099287 w 4165440"/>
                <a:gd name="connsiteY4" fmla="*/ 312240 h 312240"/>
                <a:gd name="connsiteX5" fmla="*/ 92524 w 4165440"/>
                <a:gd name="connsiteY5" fmla="*/ 56300 h 312240"/>
                <a:gd name="connsiteX6" fmla="*/ 0 w 4165440"/>
                <a:gd name="connsiteY6" fmla="*/ 0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440" h="312240">
                  <a:moveTo>
                    <a:pt x="0" y="0"/>
                  </a:moveTo>
                  <a:lnTo>
                    <a:pt x="4146082" y="0"/>
                  </a:lnTo>
                  <a:lnTo>
                    <a:pt x="4148464" y="21132"/>
                  </a:lnTo>
                  <a:cubicBezTo>
                    <a:pt x="4156646" y="117414"/>
                    <a:pt x="4162275" y="214481"/>
                    <a:pt x="4165440" y="312240"/>
                  </a:cubicBezTo>
                  <a:lnTo>
                    <a:pt x="1099287" y="312240"/>
                  </a:lnTo>
                  <a:cubicBezTo>
                    <a:pt x="735258" y="312240"/>
                    <a:pt x="392113" y="219372"/>
                    <a:pt x="92524" y="56300"/>
                  </a:cubicBezTo>
                  <a:lnTo>
                    <a:pt x="0" y="0"/>
                  </a:lnTo>
                  <a:close/>
                </a:path>
              </a:pathLst>
            </a:custGeom>
            <a:grpFill/>
            <a:ln w="1675" cap="flat">
              <a:noFill/>
              <a:prstDash val="solid"/>
              <a:miter/>
            </a:ln>
          </p:spPr>
          <p:txBody>
            <a:bodyPr wrap="square" rtlCol="0" anchor="ctr">
              <a:noAutofit/>
            </a:bodyPr>
            <a:lstStyle/>
            <a:p>
              <a:endParaRPr lang="de-DE"/>
            </a:p>
          </p:txBody>
        </p:sp>
        <p:sp>
          <p:nvSpPr>
            <p:cNvPr id="22" name="Freihandform: Form 21">
              <a:extLst>
                <a:ext uri="{FF2B5EF4-FFF2-40B4-BE49-F238E27FC236}">
                  <a16:creationId xmlns:a16="http://schemas.microsoft.com/office/drawing/2014/main" id="{F658FE3A-9791-6C1E-96ED-F4342587C896}"/>
                </a:ext>
              </a:extLst>
            </p:cNvPr>
            <p:cNvSpPr>
              <a:spLocks noGrp="1" noRot="1" noMove="1" noResize="1" noEditPoints="1" noAdjustHandles="1" noChangeArrowheads="1" noChangeShapeType="1"/>
            </p:cNvSpPr>
            <p:nvPr/>
          </p:nvSpPr>
          <p:spPr>
            <a:xfrm>
              <a:off x="1373680" y="653423"/>
              <a:ext cx="5643448" cy="6204532"/>
            </a:xfrm>
            <a:custGeom>
              <a:avLst/>
              <a:gdLst>
                <a:gd name="connsiteX0" fmla="*/ 2114474 w 5643448"/>
                <a:gd name="connsiteY0" fmla="*/ 0 h 6204532"/>
                <a:gd name="connsiteX1" fmla="*/ 5643448 w 5643448"/>
                <a:gd name="connsiteY1" fmla="*/ 0 h 6204532"/>
                <a:gd name="connsiteX2" fmla="*/ 5594223 w 5643448"/>
                <a:gd name="connsiteY2" fmla="*/ 577499 h 6204532"/>
                <a:gd name="connsiteX3" fmla="*/ 2132043 w 5643448"/>
                <a:gd name="connsiteY3" fmla="*/ 577499 h 6204532"/>
                <a:gd name="connsiteX4" fmla="*/ 1034029 w 5643448"/>
                <a:gd name="connsiteY4" fmla="*/ 1034031 h 6204532"/>
                <a:gd name="connsiteX5" fmla="*/ 577498 w 5643448"/>
                <a:gd name="connsiteY5" fmla="*/ 2132047 h 6204532"/>
                <a:gd name="connsiteX6" fmla="*/ 577498 w 5643448"/>
                <a:gd name="connsiteY6" fmla="*/ 6204532 h 6204532"/>
                <a:gd name="connsiteX7" fmla="*/ 0 w 5643448"/>
                <a:gd name="connsiteY7" fmla="*/ 6204532 h 6204532"/>
                <a:gd name="connsiteX8" fmla="*/ 0 w 5643448"/>
                <a:gd name="connsiteY8" fmla="*/ 2114436 h 6204532"/>
                <a:gd name="connsiteX9" fmla="*/ 620392 w 5643448"/>
                <a:gd name="connsiteY9" fmla="*/ 620393 h 6204532"/>
                <a:gd name="connsiteX10" fmla="*/ 2114474 w 5643448"/>
                <a:gd name="connsiteY10" fmla="*/ 0 h 620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3448" h="6204532">
                  <a:moveTo>
                    <a:pt x="2114474" y="0"/>
                  </a:moveTo>
                  <a:lnTo>
                    <a:pt x="5643448" y="0"/>
                  </a:lnTo>
                  <a:cubicBezTo>
                    <a:pt x="5637117" y="195561"/>
                    <a:pt x="5620974" y="388270"/>
                    <a:pt x="5594223" y="577499"/>
                  </a:cubicBezTo>
                  <a:lnTo>
                    <a:pt x="2132043" y="577499"/>
                  </a:lnTo>
                  <a:cubicBezTo>
                    <a:pt x="1704360" y="577499"/>
                    <a:pt x="1316091" y="752640"/>
                    <a:pt x="1034029" y="1034031"/>
                  </a:cubicBezTo>
                  <a:cubicBezTo>
                    <a:pt x="752639" y="1315380"/>
                    <a:pt x="577498" y="1704363"/>
                    <a:pt x="577498" y="2132047"/>
                  </a:cubicBezTo>
                  <a:lnTo>
                    <a:pt x="577498" y="6204532"/>
                  </a:lnTo>
                  <a:lnTo>
                    <a:pt x="0" y="6204532"/>
                  </a:lnTo>
                  <a:lnTo>
                    <a:pt x="0" y="2114436"/>
                  </a:lnTo>
                  <a:cubicBezTo>
                    <a:pt x="0" y="1532031"/>
                    <a:pt x="237742" y="1003758"/>
                    <a:pt x="620392" y="620393"/>
                  </a:cubicBezTo>
                  <a:cubicBezTo>
                    <a:pt x="1003043" y="237742"/>
                    <a:pt x="1532029" y="0"/>
                    <a:pt x="2114474" y="0"/>
                  </a:cubicBezTo>
                  <a:close/>
                </a:path>
              </a:pathLst>
            </a:custGeom>
            <a:grpFill/>
            <a:ln w="1675" cap="flat">
              <a:noFill/>
              <a:prstDash val="solid"/>
              <a:miter/>
            </a:ln>
          </p:spPr>
          <p:txBody>
            <a:bodyPr wrap="square" rtlCol="0" anchor="ctr">
              <a:noAutofit/>
            </a:bodyPr>
            <a:lstStyle/>
            <a:p>
              <a:endParaRPr lang="de-DE" dirty="0"/>
            </a:p>
          </p:txBody>
        </p:sp>
        <p:sp>
          <p:nvSpPr>
            <p:cNvPr id="21" name="Freihandform: Form 20">
              <a:extLst>
                <a:ext uri="{FF2B5EF4-FFF2-40B4-BE49-F238E27FC236}">
                  <a16:creationId xmlns:a16="http://schemas.microsoft.com/office/drawing/2014/main" id="{4624B929-EE09-A945-1029-3740E88E50CA}"/>
                </a:ext>
              </a:extLst>
            </p:cNvPr>
            <p:cNvSpPr>
              <a:spLocks noGrp="1" noRot="1" noMove="1" noResize="1" noEditPoints="1" noAdjustHandles="1" noChangeArrowheads="1" noChangeShapeType="1"/>
            </p:cNvSpPr>
            <p:nvPr/>
          </p:nvSpPr>
          <p:spPr>
            <a:xfrm>
              <a:off x="-1" y="955123"/>
              <a:ext cx="1032541" cy="5902833"/>
            </a:xfrm>
            <a:custGeom>
              <a:avLst/>
              <a:gdLst>
                <a:gd name="connsiteX0" fmla="*/ 0 w 1032541"/>
                <a:gd name="connsiteY0" fmla="*/ 0 h 5902833"/>
                <a:gd name="connsiteX1" fmla="*/ 99139 w 1032541"/>
                <a:gd name="connsiteY1" fmla="*/ 60327 h 5902833"/>
                <a:gd name="connsiteX2" fmla="*/ 412107 w 1032541"/>
                <a:gd name="connsiteY2" fmla="*/ 318694 h 5902833"/>
                <a:gd name="connsiteX3" fmla="*/ 1032541 w 1032541"/>
                <a:gd name="connsiteY3" fmla="*/ 1812737 h 5902833"/>
                <a:gd name="connsiteX4" fmla="*/ 1032541 w 1032541"/>
                <a:gd name="connsiteY4" fmla="*/ 5902833 h 5902833"/>
                <a:gd name="connsiteX5" fmla="*/ 455043 w 1032541"/>
                <a:gd name="connsiteY5" fmla="*/ 5902833 h 5902833"/>
                <a:gd name="connsiteX6" fmla="*/ 455043 w 1032541"/>
                <a:gd name="connsiteY6" fmla="*/ 1830347 h 5902833"/>
                <a:gd name="connsiteX7" fmla="*/ 98907 w 1032541"/>
                <a:gd name="connsiteY7" fmla="*/ 842749 h 5902833"/>
                <a:gd name="connsiteX8" fmla="*/ 0 w 1032541"/>
                <a:gd name="connsiteY8" fmla="*/ 733969 h 5902833"/>
                <a:gd name="connsiteX9" fmla="*/ 0 w 1032541"/>
                <a:gd name="connsiteY9" fmla="*/ 0 h 59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541" h="5902833">
                  <a:moveTo>
                    <a:pt x="0" y="0"/>
                  </a:moveTo>
                  <a:lnTo>
                    <a:pt x="99139" y="60327"/>
                  </a:lnTo>
                  <a:cubicBezTo>
                    <a:pt x="211638" y="136425"/>
                    <a:pt x="316444" y="223031"/>
                    <a:pt x="412107" y="318694"/>
                  </a:cubicBezTo>
                  <a:cubicBezTo>
                    <a:pt x="794758" y="702059"/>
                    <a:pt x="1032541" y="1230332"/>
                    <a:pt x="1032541" y="1812737"/>
                  </a:cubicBezTo>
                  <a:lnTo>
                    <a:pt x="1032541" y="5902833"/>
                  </a:lnTo>
                  <a:lnTo>
                    <a:pt x="455043" y="5902833"/>
                  </a:lnTo>
                  <a:lnTo>
                    <a:pt x="455043" y="1830347"/>
                  </a:lnTo>
                  <a:cubicBezTo>
                    <a:pt x="455043" y="1456125"/>
                    <a:pt x="320919" y="1111532"/>
                    <a:pt x="98907" y="842749"/>
                  </a:cubicBezTo>
                  <a:lnTo>
                    <a:pt x="0" y="733969"/>
                  </a:lnTo>
                  <a:lnTo>
                    <a:pt x="0" y="0"/>
                  </a:lnTo>
                  <a:close/>
                </a:path>
              </a:pathLst>
            </a:custGeom>
            <a:grpFill/>
            <a:ln w="1675" cap="flat">
              <a:noFill/>
              <a:prstDash val="solid"/>
              <a:miter/>
            </a:ln>
          </p:spPr>
          <p:txBody>
            <a:bodyPr wrap="square" rtlCol="0" anchor="ctr">
              <a:noAutofit/>
            </a:bodyPr>
            <a:lstStyle/>
            <a:p>
              <a:endParaRPr lang="de-DE"/>
            </a:p>
          </p:txBody>
        </p:sp>
        <p:sp>
          <p:nvSpPr>
            <p:cNvPr id="20" name="Freihandform: Form 19">
              <a:extLst>
                <a:ext uri="{FF2B5EF4-FFF2-40B4-BE49-F238E27FC236}">
                  <a16:creationId xmlns:a16="http://schemas.microsoft.com/office/drawing/2014/main" id="{3A6E53E9-9CF0-20D3-B67C-523DAFBF937D}"/>
                </a:ext>
              </a:extLst>
            </p:cNvPr>
            <p:cNvSpPr>
              <a:spLocks noGrp="1" noRot="1" noMove="1" noResize="1" noEditPoints="1" noAdjustHandles="1" noChangeArrowheads="1" noChangeShapeType="1"/>
            </p:cNvSpPr>
            <p:nvPr/>
          </p:nvSpPr>
          <p:spPr>
            <a:xfrm>
              <a:off x="2606750" y="1416588"/>
              <a:ext cx="3870156" cy="2786906"/>
            </a:xfrm>
            <a:custGeom>
              <a:avLst/>
              <a:gdLst>
                <a:gd name="connsiteX0" fmla="*/ 899644 w 3870156"/>
                <a:gd name="connsiteY0" fmla="*/ 0 h 2786906"/>
                <a:gd name="connsiteX1" fmla="*/ 3870156 w 3870156"/>
                <a:gd name="connsiteY1" fmla="*/ 0 h 2786906"/>
                <a:gd name="connsiteX2" fmla="*/ 3728056 w 3870156"/>
                <a:gd name="connsiteY2" fmla="*/ 601399 h 2786906"/>
                <a:gd name="connsiteX3" fmla="*/ 1096630 w 3870156"/>
                <a:gd name="connsiteY3" fmla="*/ 601399 h 2786906"/>
                <a:gd name="connsiteX4" fmla="*/ 2834743 w 3870156"/>
                <a:gd name="connsiteY4" fmla="*/ 2339557 h 2786906"/>
                <a:gd name="connsiteX5" fmla="*/ 2447858 w 3870156"/>
                <a:gd name="connsiteY5" fmla="*/ 2786906 h 2786906"/>
                <a:gd name="connsiteX6" fmla="*/ 0 w 3870156"/>
                <a:gd name="connsiteY6" fmla="*/ 339044 h 2786906"/>
                <a:gd name="connsiteX7" fmla="*/ 899644 w 3870156"/>
                <a:gd name="connsiteY7" fmla="*/ 0 h 278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0156" h="2786906">
                  <a:moveTo>
                    <a:pt x="899644" y="0"/>
                  </a:moveTo>
                  <a:lnTo>
                    <a:pt x="3870156" y="0"/>
                  </a:lnTo>
                  <a:cubicBezTo>
                    <a:pt x="3834306" y="204701"/>
                    <a:pt x="3786464" y="405881"/>
                    <a:pt x="3728056" y="601399"/>
                  </a:cubicBezTo>
                  <a:lnTo>
                    <a:pt x="1096630" y="601399"/>
                  </a:lnTo>
                  <a:lnTo>
                    <a:pt x="2834743" y="2339557"/>
                  </a:lnTo>
                  <a:cubicBezTo>
                    <a:pt x="2713734" y="2495704"/>
                    <a:pt x="2585052" y="2644848"/>
                    <a:pt x="2447858" y="2786906"/>
                  </a:cubicBezTo>
                  <a:lnTo>
                    <a:pt x="0" y="339044"/>
                  </a:lnTo>
                  <a:cubicBezTo>
                    <a:pt x="241264" y="128012"/>
                    <a:pt x="556408" y="0"/>
                    <a:pt x="899644" y="0"/>
                  </a:cubicBezTo>
                  <a:close/>
                </a:path>
              </a:pathLst>
            </a:custGeom>
            <a:grpFill/>
            <a:ln w="1675" cap="flat">
              <a:noFill/>
              <a:prstDash val="solid"/>
              <a:miter/>
            </a:ln>
          </p:spPr>
          <p:txBody>
            <a:bodyPr wrap="square" rtlCol="0" anchor="ctr">
              <a:noAutofit/>
            </a:bodyPr>
            <a:lstStyle/>
            <a:p>
              <a:endParaRPr lang="de-DE"/>
            </a:p>
          </p:txBody>
        </p:sp>
        <p:sp>
          <p:nvSpPr>
            <p:cNvPr id="19" name="Freihandform: Form 18">
              <a:extLst>
                <a:ext uri="{FF2B5EF4-FFF2-40B4-BE49-F238E27FC236}">
                  <a16:creationId xmlns:a16="http://schemas.microsoft.com/office/drawing/2014/main" id="{E40B944B-005D-490E-AA7B-F0EF55C92C38}"/>
                </a:ext>
              </a:extLst>
            </p:cNvPr>
            <p:cNvSpPr>
              <a:spLocks noGrp="1" noRot="1" noMove="1" noResize="1" noEditPoints="1" noAdjustHandles="1" noChangeArrowheads="1" noChangeShapeType="1"/>
            </p:cNvSpPr>
            <p:nvPr/>
          </p:nvSpPr>
          <p:spPr>
            <a:xfrm>
              <a:off x="2136886" y="1885782"/>
              <a:ext cx="2786901" cy="4972174"/>
            </a:xfrm>
            <a:custGeom>
              <a:avLst/>
              <a:gdLst>
                <a:gd name="connsiteX0" fmla="*/ 339044 w 2786901"/>
                <a:gd name="connsiteY0" fmla="*/ 0 h 4972174"/>
                <a:gd name="connsiteX1" fmla="*/ 2786901 w 2786901"/>
                <a:gd name="connsiteY1" fmla="*/ 2447862 h 4972174"/>
                <a:gd name="connsiteX2" fmla="*/ 2339553 w 2786901"/>
                <a:gd name="connsiteY2" fmla="*/ 2834748 h 4972174"/>
                <a:gd name="connsiteX3" fmla="*/ 601440 w 2786901"/>
                <a:gd name="connsiteY3" fmla="*/ 1096632 h 4972174"/>
                <a:gd name="connsiteX4" fmla="*/ 601440 w 2786901"/>
                <a:gd name="connsiteY4" fmla="*/ 4972174 h 4972174"/>
                <a:gd name="connsiteX5" fmla="*/ 0 w 2786901"/>
                <a:gd name="connsiteY5" fmla="*/ 4972174 h 4972174"/>
                <a:gd name="connsiteX6" fmla="*/ 0 w 2786901"/>
                <a:gd name="connsiteY6" fmla="*/ 899646 h 4972174"/>
                <a:gd name="connsiteX7" fmla="*/ 339044 w 2786901"/>
                <a:gd name="connsiteY7" fmla="*/ 0 h 49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901" h="4972174">
                  <a:moveTo>
                    <a:pt x="339044" y="0"/>
                  </a:moveTo>
                  <a:lnTo>
                    <a:pt x="2786901" y="2447862"/>
                  </a:lnTo>
                  <a:cubicBezTo>
                    <a:pt x="2645514" y="2585056"/>
                    <a:pt x="2495699" y="2713739"/>
                    <a:pt x="2339553" y="2834748"/>
                  </a:cubicBezTo>
                  <a:lnTo>
                    <a:pt x="601440" y="1096632"/>
                  </a:lnTo>
                  <a:lnTo>
                    <a:pt x="601440" y="4972174"/>
                  </a:lnTo>
                  <a:lnTo>
                    <a:pt x="0" y="4972174"/>
                  </a:lnTo>
                  <a:lnTo>
                    <a:pt x="0" y="899646"/>
                  </a:lnTo>
                  <a:cubicBezTo>
                    <a:pt x="0" y="556409"/>
                    <a:pt x="128012" y="241264"/>
                    <a:pt x="339044" y="0"/>
                  </a:cubicBezTo>
                  <a:close/>
                </a:path>
              </a:pathLst>
            </a:custGeom>
            <a:grpFill/>
            <a:ln w="1675" cap="flat">
              <a:noFill/>
              <a:prstDash val="solid"/>
              <a:miter/>
            </a:ln>
          </p:spPr>
          <p:txBody>
            <a:bodyPr wrap="square" rtlCol="0" anchor="ctr">
              <a:noAutofit/>
            </a:bodyPr>
            <a:lstStyle/>
            <a:p>
              <a:endParaRPr lang="de-DE"/>
            </a:p>
          </p:txBody>
        </p:sp>
        <p:sp>
          <p:nvSpPr>
            <p:cNvPr id="18" name="Freihandform: Form 17">
              <a:extLst>
                <a:ext uri="{FF2B5EF4-FFF2-40B4-BE49-F238E27FC236}">
                  <a16:creationId xmlns:a16="http://schemas.microsoft.com/office/drawing/2014/main" id="{9A5407A6-994A-523D-A324-3365131B3D68}"/>
                </a:ext>
              </a:extLst>
            </p:cNvPr>
            <p:cNvSpPr>
              <a:spLocks noGrp="1" noRot="1" noMove="1" noResize="1" noEditPoints="1" noAdjustHandles="1" noChangeArrowheads="1" noChangeShapeType="1"/>
            </p:cNvSpPr>
            <p:nvPr/>
          </p:nvSpPr>
          <p:spPr>
            <a:xfrm>
              <a:off x="-1" y="1971987"/>
              <a:ext cx="270007" cy="3783957"/>
            </a:xfrm>
            <a:custGeom>
              <a:avLst/>
              <a:gdLst>
                <a:gd name="connsiteX0" fmla="*/ 0 w 270007"/>
                <a:gd name="connsiteY0" fmla="*/ 0 h 3783957"/>
                <a:gd name="connsiteX1" fmla="*/ 6121 w 270007"/>
                <a:gd name="connsiteY1" fmla="*/ 7643 h 3783957"/>
                <a:gd name="connsiteX2" fmla="*/ 270007 w 270007"/>
                <a:gd name="connsiteY2" fmla="*/ 813441 h 3783957"/>
                <a:gd name="connsiteX3" fmla="*/ 270007 w 270007"/>
                <a:gd name="connsiteY3" fmla="*/ 3783957 h 3783957"/>
                <a:gd name="connsiteX4" fmla="*/ 0 w 270007"/>
                <a:gd name="connsiteY4" fmla="*/ 3728342 h 3783957"/>
                <a:gd name="connsiteX5" fmla="*/ 0 w 270007"/>
                <a:gd name="connsiteY5" fmla="*/ 0 h 378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07" h="3783957">
                  <a:moveTo>
                    <a:pt x="0" y="0"/>
                  </a:moveTo>
                  <a:lnTo>
                    <a:pt x="6121" y="7643"/>
                  </a:lnTo>
                  <a:cubicBezTo>
                    <a:pt x="171999" y="234284"/>
                    <a:pt x="270007" y="513109"/>
                    <a:pt x="270007" y="813441"/>
                  </a:cubicBezTo>
                  <a:lnTo>
                    <a:pt x="270007" y="3783957"/>
                  </a:lnTo>
                  <a:lnTo>
                    <a:pt x="0" y="3728342"/>
                  </a:lnTo>
                  <a:lnTo>
                    <a:pt x="0" y="0"/>
                  </a:lnTo>
                  <a:close/>
                </a:path>
              </a:pathLst>
            </a:custGeom>
            <a:grpFill/>
            <a:ln w="1675" cap="flat">
              <a:noFill/>
              <a:prstDash val="solid"/>
              <a:miter/>
            </a:ln>
          </p:spPr>
          <p:txBody>
            <a:bodyPr wrap="square" rtlCol="0" anchor="ctr">
              <a:noAutofit/>
            </a:bodyPr>
            <a:lstStyle/>
            <a:p>
              <a:endParaRPr lang="de-DE"/>
            </a:p>
          </p:txBody>
        </p:sp>
      </p:grpSp>
      <p:sp>
        <p:nvSpPr>
          <p:cNvPr id="35" name="Gebetswoche_2023">
            <a:extLst>
              <a:ext uri="{FF2B5EF4-FFF2-40B4-BE49-F238E27FC236}">
                <a16:creationId xmlns:a16="http://schemas.microsoft.com/office/drawing/2014/main" id="{6A820C84-A41C-AFCE-1728-496A1904C2C9}"/>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sp>
        <p:nvSpPr>
          <p:cNvPr id="6" name="Headline">
            <a:extLst>
              <a:ext uri="{FF2B5EF4-FFF2-40B4-BE49-F238E27FC236}">
                <a16:creationId xmlns:a16="http://schemas.microsoft.com/office/drawing/2014/main" id="{CF188140-DA76-0983-34BE-39366A9A72DA}"/>
              </a:ext>
            </a:extLst>
          </p:cNvPr>
          <p:cNvSpPr txBox="1">
            <a:spLocks noGrp="1" noRot="1" noMove="1" noResize="1" noEditPoints="1" noAdjustHandles="1" noChangeArrowheads="1" noChangeShapeType="1"/>
          </p:cNvSpPr>
          <p:nvPr/>
        </p:nvSpPr>
        <p:spPr>
          <a:xfrm>
            <a:off x="0" y="1832754"/>
            <a:ext cx="12191999" cy="1446550"/>
          </a:xfrm>
          <a:prstGeom prst="rect">
            <a:avLst/>
          </a:prstGeom>
          <a:noFill/>
        </p:spPr>
        <p:txBody>
          <a:bodyPr wrap="square" rtlCol="0">
            <a:spAutoFit/>
          </a:bodyPr>
          <a:lstStyle/>
          <a:p>
            <a:pPr algn="ctr"/>
            <a:r>
              <a:rPr lang="de-DE" sz="8800" b="1" dirty="0">
                <a:solidFill>
                  <a:schemeClr val="bg1"/>
                </a:solidFill>
                <a:latin typeface="Arial" panose="020B0604020202020204" pitchFamily="34" charset="0"/>
                <a:cs typeface="Arial" panose="020B0604020202020204" pitchFamily="34" charset="0"/>
              </a:rPr>
              <a:t>Gebetswoche</a:t>
            </a:r>
          </a:p>
        </p:txBody>
      </p:sp>
      <p:sp>
        <p:nvSpPr>
          <p:cNvPr id="7" name="Subline">
            <a:extLst>
              <a:ext uri="{FF2B5EF4-FFF2-40B4-BE49-F238E27FC236}">
                <a16:creationId xmlns:a16="http://schemas.microsoft.com/office/drawing/2014/main" id="{DFCDC70E-4192-4E1F-214E-1D956E55AB23}"/>
              </a:ext>
            </a:extLst>
          </p:cNvPr>
          <p:cNvSpPr txBox="1">
            <a:spLocks noGrp="1" noRot="1" noMove="1" noResize="1" noEditPoints="1" noAdjustHandles="1" noChangeArrowheads="1" noChangeShapeType="1"/>
          </p:cNvSpPr>
          <p:nvPr/>
        </p:nvSpPr>
        <p:spPr>
          <a:xfrm>
            <a:off x="1" y="3048471"/>
            <a:ext cx="9743302" cy="461665"/>
          </a:xfrm>
          <a:prstGeom prst="rect">
            <a:avLst/>
          </a:prstGeom>
          <a:noFill/>
        </p:spPr>
        <p:txBody>
          <a:bodyPr wrap="square" rtlCol="0">
            <a:spAutoFit/>
          </a:bodyPr>
          <a:lstStyle/>
          <a:p>
            <a:pPr algn="r"/>
            <a:r>
              <a:rPr lang="de-DE" sz="2400" b="1" i="1" u="none" strike="noStrike" baseline="0" dirty="0">
                <a:solidFill>
                  <a:schemeClr val="bg1"/>
                </a:solidFill>
                <a:latin typeface="Arial" panose="020B0604020202020204" pitchFamily="34" charset="0"/>
                <a:cs typeface="Arial" panose="020B0604020202020204" pitchFamily="34" charset="0"/>
              </a:rPr>
              <a:t>Tag 5: </a:t>
            </a:r>
            <a:r>
              <a:rPr lang="de-DE" sz="2400" b="1" dirty="0">
                <a:solidFill>
                  <a:schemeClr val="bg1"/>
                </a:solidFill>
                <a:effectLst/>
                <a:latin typeface="Arial" panose="020B0604020202020204" pitchFamily="34" charset="0"/>
                <a:ea typeface="Calibri" panose="020F0502020204030204" pitchFamily="34" charset="0"/>
              </a:rPr>
              <a:t>Unser Land (</a:t>
            </a:r>
            <a:r>
              <a:rPr lang="de-DE" sz="2400" dirty="0">
                <a:solidFill>
                  <a:schemeClr val="bg1"/>
                </a:solidFill>
                <a:effectLst/>
                <a:latin typeface="Arial" panose="020B0604020202020204" pitchFamily="34" charset="0"/>
                <a:ea typeface="Calibri" panose="020F0502020204030204" pitchFamily="34" charset="0"/>
              </a:rPr>
              <a:t>und das </a:t>
            </a:r>
            <a:r>
              <a:rPr lang="de-DE" sz="2400" b="1" dirty="0">
                <a:solidFill>
                  <a:schemeClr val="bg1"/>
                </a:solidFill>
                <a:effectLst/>
                <a:latin typeface="Arial" panose="020B0604020202020204" pitchFamily="34" charset="0"/>
                <a:ea typeface="Calibri" panose="020F0502020204030204" pitchFamily="34" charset="0"/>
              </a:rPr>
              <a:t>Weltgeschehen)</a:t>
            </a:r>
            <a:endParaRPr lang="de-DE" sz="2400" b="1" i="1" dirty="0">
              <a:solidFill>
                <a:schemeClr val="bg1"/>
              </a:solidFill>
              <a:latin typeface="Arial" panose="020B0604020202020204" pitchFamily="34" charset="0"/>
              <a:cs typeface="Arial" panose="020B0604020202020204" pitchFamily="34" charset="0"/>
            </a:endParaRPr>
          </a:p>
        </p:txBody>
      </p:sp>
      <p:sp>
        <p:nvSpPr>
          <p:cNvPr id="3" name="!!Jahreslosung">
            <a:extLst>
              <a:ext uri="{FF2B5EF4-FFF2-40B4-BE49-F238E27FC236}">
                <a16:creationId xmlns:a16="http://schemas.microsoft.com/office/drawing/2014/main" id="{5A818E36-4690-F618-1ACB-83DDDCD0A096}"/>
              </a:ext>
            </a:extLst>
          </p:cNvPr>
          <p:cNvSpPr txBox="1">
            <a:spLocks noGrp="1" noRot="1" noMove="1" noResize="1" noEditPoints="1" noAdjustHandles="1" noChangeArrowheads="1" noChangeShapeType="1"/>
          </p:cNvSpPr>
          <p:nvPr/>
        </p:nvSpPr>
        <p:spPr>
          <a:xfrm>
            <a:off x="0" y="5853350"/>
            <a:ext cx="11634427" cy="707886"/>
          </a:xfrm>
          <a:prstGeom prst="rect">
            <a:avLst/>
          </a:prstGeom>
          <a:noFill/>
        </p:spPr>
        <p:txBody>
          <a:bodyPr wrap="square" rtlCol="0">
            <a:spAutoFit/>
          </a:bodyPr>
          <a:lstStyle/>
          <a:p>
            <a:pPr algn="r"/>
            <a:r>
              <a:rPr lang="de-DE" sz="2000" i="1" dirty="0">
                <a:solidFill>
                  <a:srgbClr val="022F48"/>
                </a:solidFill>
                <a:latin typeface="Arial" panose="020B0604020202020204" pitchFamily="34" charset="0"/>
                <a:cs typeface="Arial" panose="020B0604020202020204" pitchFamily="34" charset="0"/>
              </a:rPr>
              <a:t>Gott spricht: „Siehe, ich mache alles neu!”</a:t>
            </a:r>
          </a:p>
          <a:p>
            <a:pPr algn="r"/>
            <a:r>
              <a:rPr lang="de-DE" sz="2000" i="1" dirty="0">
                <a:solidFill>
                  <a:srgbClr val="022F48"/>
                </a:solidFill>
                <a:latin typeface="Arial" panose="020B0604020202020204" pitchFamily="34" charset="0"/>
                <a:cs typeface="Arial" panose="020B0604020202020204" pitchFamily="34" charset="0"/>
              </a:rPr>
              <a:t>(Offenbarung 21,5)</a:t>
            </a:r>
            <a:endParaRPr lang="de-DE" sz="2000" dirty="0">
              <a:solidFill>
                <a:srgbClr val="022F48"/>
              </a:solidFill>
              <a:latin typeface="Arial" panose="020B0604020202020204" pitchFamily="34" charset="0"/>
              <a:cs typeface="Arial" panose="020B0604020202020204" pitchFamily="34" charset="0"/>
            </a:endParaRPr>
          </a:p>
        </p:txBody>
      </p:sp>
      <p:grpSp>
        <p:nvGrpSpPr>
          <p:cNvPr id="82" name="!!TAG">
            <a:extLst>
              <a:ext uri="{FF2B5EF4-FFF2-40B4-BE49-F238E27FC236}">
                <a16:creationId xmlns:a16="http://schemas.microsoft.com/office/drawing/2014/main" id="{EEC9969A-41AB-95BD-66C9-BCDF68019AFC}"/>
              </a:ext>
            </a:extLst>
          </p:cNvPr>
          <p:cNvGrpSpPr>
            <a:grpSpLocks noGrp="1" noUngrp="1" noRot="1" noMove="1" noResize="1"/>
          </p:cNvGrpSpPr>
          <p:nvPr/>
        </p:nvGrpSpPr>
        <p:grpSpPr>
          <a:xfrm>
            <a:off x="0" y="4769015"/>
            <a:ext cx="2542493" cy="1380819"/>
            <a:chOff x="0" y="5477181"/>
            <a:chExt cx="2542493" cy="1380819"/>
          </a:xfrm>
        </p:grpSpPr>
        <p:sp>
          <p:nvSpPr>
            <p:cNvPr id="78" name="Freihandform: Form 77">
              <a:extLst>
                <a:ext uri="{FF2B5EF4-FFF2-40B4-BE49-F238E27FC236}">
                  <a16:creationId xmlns:a16="http://schemas.microsoft.com/office/drawing/2014/main" id="{DCDA56CC-16BC-FA2E-D2FF-4F00F8F03106}"/>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Freihandform: Form 78">
              <a:extLst>
                <a:ext uri="{FF2B5EF4-FFF2-40B4-BE49-F238E27FC236}">
                  <a16:creationId xmlns:a16="http://schemas.microsoft.com/office/drawing/2014/main" id="{7067EA3C-EB36-A6C6-DC27-A128DD85A2C2}"/>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8AC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Textfeld 79">
              <a:extLst>
                <a:ext uri="{FF2B5EF4-FFF2-40B4-BE49-F238E27FC236}">
                  <a16:creationId xmlns:a16="http://schemas.microsoft.com/office/drawing/2014/main" id="{E59AEB22-5AB1-7FD5-7DAC-740CD4A49240}"/>
                </a:ext>
              </a:extLst>
            </p:cNvPr>
            <p:cNvSpPr txBox="1">
              <a:spLocks noGrp="1" noRot="1" noMove="1" noResize="1" noEditPoints="1" noAdjustHandles="1" noChangeArrowheads="1" noChangeShapeType="1"/>
            </p:cNvSpPr>
            <p:nvPr/>
          </p:nvSpPr>
          <p:spPr>
            <a:xfrm>
              <a:off x="557572" y="5660056"/>
              <a:ext cx="1040670" cy="1015663"/>
            </a:xfrm>
            <a:prstGeom prst="rect">
              <a:avLst/>
            </a:prstGeom>
            <a:noFill/>
          </p:spPr>
          <p:txBody>
            <a:bodyPr wrap="none" rtlCol="0">
              <a:spAutoFit/>
            </a:bodyPr>
            <a:lstStyle/>
            <a:p>
              <a:pPr algn="ctr"/>
              <a:r>
                <a:rPr lang="de-DE" sz="6000" b="1" dirty="0">
                  <a:solidFill>
                    <a:schemeClr val="bg1"/>
                  </a:solidFill>
                  <a:latin typeface="Arial" panose="020B0604020202020204" pitchFamily="34" charset="0"/>
                  <a:cs typeface="Arial" panose="020B0604020202020204" pitchFamily="34" charset="0"/>
                </a:rPr>
                <a:t>05</a:t>
              </a:r>
            </a:p>
          </p:txBody>
        </p:sp>
      </p:grpSp>
    </p:spTree>
    <p:extLst>
      <p:ext uri="{BB962C8B-B14F-4D97-AF65-F5344CB8AC3E}">
        <p14:creationId xmlns:p14="http://schemas.microsoft.com/office/powerpoint/2010/main" val="3068688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23445"/>
            <a:ext cx="11387108" cy="2698687"/>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Wohlstand, Frieden und Glaubensfreiheit in unserem Land </a:t>
            </a:r>
            <a:b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(1Tim 2,1-2; </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Mt</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6,31-33)</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Regierung und Politiker auf Bundes-, Landes- und Kommunalebene</a:t>
            </a:r>
            <a:b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(Röm 13,1; Dan 4,31-34)</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das Bildungs- und Sozialversicherungssystem in unserem Land</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Bewahrung vor Krieg, Terror und Katastrophen</a:t>
            </a: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danken Gott:</a:t>
            </a:r>
            <a:endParaRPr lang="de-DE" sz="2800" dirty="0">
              <a:solidFill>
                <a:srgbClr val="454547"/>
              </a:solidFill>
              <a:latin typeface="Arial" panose="020B0604020202020204" pitchFamily="34" charset="0"/>
              <a:cs typeface="Arial" panose="020B0604020202020204" pitchFamily="34" charset="0"/>
            </a:endParaRPr>
          </a:p>
        </p:txBody>
      </p:sp>
      <p:sp>
        <p:nvSpPr>
          <p:cNvPr id="13" name="Banner" descr="Ein wolkenumhangener Berggipfel">
            <a:extLst>
              <a:ext uri="{FF2B5EF4-FFF2-40B4-BE49-F238E27FC236}">
                <a16:creationId xmlns:a16="http://schemas.microsoft.com/office/drawing/2014/main" id="{B2C72FB2-CBF5-9064-836F-C0EE5EE006C7}"/>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38411" b="-1384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Headline">
            <a:extLst>
              <a:ext uri="{FF2B5EF4-FFF2-40B4-BE49-F238E27FC236}">
                <a16:creationId xmlns:a16="http://schemas.microsoft.com/office/drawing/2014/main" id="{EEB7F7D5-ECB9-8C2C-D53E-5D9C0B09C441}"/>
              </a:ext>
            </a:extLst>
          </p:cNvPr>
          <p:cNvSpPr txBox="1">
            <a:spLocks noGrp="1" noRot="1" noMove="1" noResize="1" noEditPoints="1" noAdjustHandles="1" noChangeArrowheads="1" noChangeShapeType="1"/>
          </p:cNvSpPr>
          <p:nvPr/>
        </p:nvSpPr>
        <p:spPr>
          <a:xfrm>
            <a:off x="0" y="560366"/>
            <a:ext cx="12191999" cy="646331"/>
          </a:xfrm>
          <a:prstGeom prst="rect">
            <a:avLst/>
          </a:prstGeom>
          <a:noFill/>
        </p:spPr>
        <p:txBody>
          <a:bodyPr wrap="square" rtlCol="0">
            <a:spAutoFit/>
          </a:bodyPr>
          <a:lstStyle/>
          <a:p>
            <a:pPr algn="ctr"/>
            <a:r>
              <a:rPr lang="de-DE" sz="3600" b="1" dirty="0">
                <a:solidFill>
                  <a:schemeClr val="bg1"/>
                </a:solidFill>
                <a:effectLst/>
                <a:latin typeface="Arial" panose="020B0604020202020204" pitchFamily="34" charset="0"/>
                <a:ea typeface="Calibri" panose="020F0502020204030204" pitchFamily="34" charset="0"/>
              </a:rPr>
              <a:t>Unser Land (</a:t>
            </a:r>
            <a:r>
              <a:rPr lang="de-DE" sz="3600" dirty="0">
                <a:solidFill>
                  <a:schemeClr val="bg1"/>
                </a:solidFill>
                <a:effectLst/>
                <a:latin typeface="Arial" panose="020B0604020202020204" pitchFamily="34" charset="0"/>
                <a:ea typeface="Calibri" panose="020F0502020204030204" pitchFamily="34" charset="0"/>
              </a:rPr>
              <a:t>und das </a:t>
            </a:r>
            <a:r>
              <a:rPr lang="de-DE" sz="3600" b="1" dirty="0">
                <a:solidFill>
                  <a:schemeClr val="bg1"/>
                </a:solidFill>
                <a:effectLst/>
                <a:latin typeface="Arial" panose="020B0604020202020204" pitchFamily="34" charset="0"/>
                <a:ea typeface="Calibri" panose="020F0502020204030204" pitchFamily="34" charset="0"/>
              </a:rPr>
              <a:t>Weltgeschehen)</a:t>
            </a:r>
            <a:endParaRPr lang="de-DE" sz="3600" dirty="0">
              <a:solidFill>
                <a:schemeClr val="bg1"/>
              </a:solidFill>
              <a:latin typeface="Arial" panose="020B0604020202020204" pitchFamily="34" charset="0"/>
              <a:cs typeface="Arial" panose="020B0604020202020204" pitchFamily="34" charset="0"/>
            </a:endParaRPr>
          </a:p>
        </p:txBody>
      </p:sp>
      <p:sp>
        <p:nvSpPr>
          <p:cNvPr id="10" name="!!Gebetswoche_2023">
            <a:extLst>
              <a:ext uri="{FF2B5EF4-FFF2-40B4-BE49-F238E27FC236}">
                <a16:creationId xmlns:a16="http://schemas.microsoft.com/office/drawing/2014/main" id="{3339A31D-CD60-98B7-DDF0-BFFA718A2205}"/>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11" name="!!TAG">
            <a:extLst>
              <a:ext uri="{FF2B5EF4-FFF2-40B4-BE49-F238E27FC236}">
                <a16:creationId xmlns:a16="http://schemas.microsoft.com/office/drawing/2014/main" id="{5A2FC8F9-044D-360C-8183-1DC0B4CFB686}"/>
              </a:ext>
            </a:extLst>
          </p:cNvPr>
          <p:cNvGrpSpPr>
            <a:grpSpLocks noGrp="1" noUngrp="1" noRot="1" noMove="1" noResize="1"/>
          </p:cNvGrpSpPr>
          <p:nvPr/>
        </p:nvGrpSpPr>
        <p:grpSpPr>
          <a:xfrm>
            <a:off x="402445" y="355620"/>
            <a:ext cx="1167161" cy="633881"/>
            <a:chOff x="0" y="5477181"/>
            <a:chExt cx="2542493" cy="1380819"/>
          </a:xfrm>
        </p:grpSpPr>
        <p:sp>
          <p:nvSpPr>
            <p:cNvPr id="12" name="Freihandform: Form 11">
              <a:extLst>
                <a:ext uri="{FF2B5EF4-FFF2-40B4-BE49-F238E27FC236}">
                  <a16:creationId xmlns:a16="http://schemas.microsoft.com/office/drawing/2014/main" id="{7C85A48A-15FD-6D41-DBAF-DCCDFB6B0209}"/>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Form 13">
              <a:extLst>
                <a:ext uri="{FF2B5EF4-FFF2-40B4-BE49-F238E27FC236}">
                  <a16:creationId xmlns:a16="http://schemas.microsoft.com/office/drawing/2014/main" id="{3D7C46CF-4440-6E1B-92AD-9EE22EEA1BF0}"/>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CA2AA94-010B-5E5B-F0FD-C86B868D2416}"/>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05</a:t>
              </a:r>
            </a:p>
          </p:txBody>
        </p:sp>
      </p:grpSp>
    </p:spTree>
    <p:extLst>
      <p:ext uri="{BB962C8B-B14F-4D97-AF65-F5344CB8AC3E}">
        <p14:creationId xmlns:p14="http://schemas.microsoft.com/office/powerpoint/2010/main" val="109488104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440650"/>
            <a:ext cx="11387108" cy="3741730"/>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Frieden, Meinungs- und Glaubensfreiheit</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Weisheit für unsere Politiker bei allen Entscheidungen</a:t>
            </a:r>
            <a:b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(1Tim 2,1-3; Tit 3,1)</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Schutz und Förderung christlicher Werte in Gesetzgebung, Bildung und Gesellschaft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Jer</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29,7)</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wirtschaftliche Stabilität und Versorgung der Menschen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Mt</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6,26)</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Weisheit im Umgang mit Menschen anderer Religionen und Weltanschauungen</a:t>
            </a:r>
            <a:endParaRPr lang="de-DE"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bitten Gott:</a:t>
            </a:r>
            <a:endParaRPr lang="de-DE" sz="2800" dirty="0">
              <a:solidFill>
                <a:srgbClr val="454547"/>
              </a:solidFill>
              <a:latin typeface="Arial" panose="020B0604020202020204" pitchFamily="34" charset="0"/>
              <a:cs typeface="Arial" panose="020B0604020202020204" pitchFamily="34" charset="0"/>
            </a:endParaRPr>
          </a:p>
        </p:txBody>
      </p:sp>
      <p:sp>
        <p:nvSpPr>
          <p:cNvPr id="9" name="Banner" descr="Ein wolkenumhangener Berggipfel">
            <a:extLst>
              <a:ext uri="{FF2B5EF4-FFF2-40B4-BE49-F238E27FC236}">
                <a16:creationId xmlns:a16="http://schemas.microsoft.com/office/drawing/2014/main" id="{B6A62C2E-9CDE-3438-EE26-8CA2957A10DA}"/>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38411" b="-1384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6EC7FF75-AE84-01AF-E1FC-DF3FCF720AC2}"/>
              </a:ext>
            </a:extLst>
          </p:cNvPr>
          <p:cNvSpPr txBox="1">
            <a:spLocks noGrp="1" noRot="1" noMove="1" noResize="1" noEditPoints="1" noAdjustHandles="1" noChangeArrowheads="1" noChangeShapeType="1"/>
          </p:cNvSpPr>
          <p:nvPr/>
        </p:nvSpPr>
        <p:spPr>
          <a:xfrm>
            <a:off x="0" y="560366"/>
            <a:ext cx="12191999" cy="646331"/>
          </a:xfrm>
          <a:prstGeom prst="rect">
            <a:avLst/>
          </a:prstGeom>
          <a:noFill/>
        </p:spPr>
        <p:txBody>
          <a:bodyPr wrap="square" rtlCol="0">
            <a:spAutoFit/>
          </a:bodyPr>
          <a:lstStyle/>
          <a:p>
            <a:pPr algn="ctr"/>
            <a:r>
              <a:rPr lang="de-DE" sz="3600" b="1" dirty="0">
                <a:solidFill>
                  <a:schemeClr val="bg1"/>
                </a:solidFill>
                <a:effectLst/>
                <a:latin typeface="Arial" panose="020B0604020202020204" pitchFamily="34" charset="0"/>
                <a:ea typeface="Calibri" panose="020F0502020204030204" pitchFamily="34" charset="0"/>
              </a:rPr>
              <a:t>Unser Land (</a:t>
            </a:r>
            <a:r>
              <a:rPr lang="de-DE" sz="3600" dirty="0">
                <a:solidFill>
                  <a:schemeClr val="bg1"/>
                </a:solidFill>
                <a:effectLst/>
                <a:latin typeface="Arial" panose="020B0604020202020204" pitchFamily="34" charset="0"/>
                <a:ea typeface="Calibri" panose="020F0502020204030204" pitchFamily="34" charset="0"/>
              </a:rPr>
              <a:t>und das </a:t>
            </a:r>
            <a:r>
              <a:rPr lang="de-DE" sz="3600" b="1" dirty="0">
                <a:solidFill>
                  <a:schemeClr val="bg1"/>
                </a:solidFill>
                <a:effectLst/>
                <a:latin typeface="Arial" panose="020B0604020202020204" pitchFamily="34" charset="0"/>
                <a:ea typeface="Calibri" panose="020F0502020204030204" pitchFamily="34" charset="0"/>
              </a:rPr>
              <a:t>Weltgeschehen)</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05</a:t>
              </a:r>
            </a:p>
          </p:txBody>
        </p:sp>
      </p:grpSp>
    </p:spTree>
    <p:extLst>
      <p:ext uri="{BB962C8B-B14F-4D97-AF65-F5344CB8AC3E}">
        <p14:creationId xmlns:p14="http://schemas.microsoft.com/office/powerpoint/2010/main" val="128189080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23445"/>
            <a:ext cx="11387108" cy="1607812"/>
          </a:xfrm>
          <a:prstGeom prst="rect">
            <a:avLst/>
          </a:prstGeom>
          <a:noFill/>
        </p:spPr>
        <p:txBody>
          <a:bodyPr wrap="square">
            <a:spAutoFit/>
          </a:bodyPr>
          <a:lstStyle/>
          <a:p>
            <a:pPr marL="34290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Bekehrungen im Land, auch bei Menschen in Verantwortung</a:t>
            </a:r>
            <a:b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(2Chr 7,14)</a:t>
            </a:r>
          </a:p>
          <a:p>
            <a:pPr marL="34290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Frieden in Krisen- und Kriegsregionen und für die Leidtragenden</a:t>
            </a:r>
            <a:b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(Ps 46,1; </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Joh</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16,33)</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bitten Gott:</a:t>
            </a:r>
            <a:endParaRPr lang="de-DE" sz="2800" dirty="0">
              <a:solidFill>
                <a:srgbClr val="454547"/>
              </a:solidFill>
              <a:latin typeface="Arial" panose="020B0604020202020204" pitchFamily="34" charset="0"/>
              <a:cs typeface="Arial" panose="020B0604020202020204" pitchFamily="34" charset="0"/>
            </a:endParaRPr>
          </a:p>
        </p:txBody>
      </p:sp>
      <p:sp>
        <p:nvSpPr>
          <p:cNvPr id="9" name="Banner" descr="Ein wolkenumhangener Berggipfel">
            <a:extLst>
              <a:ext uri="{FF2B5EF4-FFF2-40B4-BE49-F238E27FC236}">
                <a16:creationId xmlns:a16="http://schemas.microsoft.com/office/drawing/2014/main" id="{375CF6AF-607E-A417-9151-6D36823F8697}"/>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38411" b="-1384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7643CAA2-EBBE-6D69-0113-E4CBF81D2866}"/>
              </a:ext>
            </a:extLst>
          </p:cNvPr>
          <p:cNvSpPr txBox="1">
            <a:spLocks noGrp="1" noRot="1" noMove="1" noResize="1" noEditPoints="1" noAdjustHandles="1" noChangeArrowheads="1" noChangeShapeType="1"/>
          </p:cNvSpPr>
          <p:nvPr/>
        </p:nvSpPr>
        <p:spPr>
          <a:xfrm>
            <a:off x="0" y="560366"/>
            <a:ext cx="12191999" cy="646331"/>
          </a:xfrm>
          <a:prstGeom prst="rect">
            <a:avLst/>
          </a:prstGeom>
          <a:noFill/>
        </p:spPr>
        <p:txBody>
          <a:bodyPr wrap="square" rtlCol="0">
            <a:spAutoFit/>
          </a:bodyPr>
          <a:lstStyle/>
          <a:p>
            <a:pPr algn="ctr"/>
            <a:r>
              <a:rPr lang="de-DE" sz="3600" b="1" dirty="0">
                <a:solidFill>
                  <a:schemeClr val="bg1"/>
                </a:solidFill>
                <a:effectLst/>
                <a:latin typeface="Arial" panose="020B0604020202020204" pitchFamily="34" charset="0"/>
                <a:ea typeface="Calibri" panose="020F0502020204030204" pitchFamily="34" charset="0"/>
              </a:rPr>
              <a:t>Unser Land (</a:t>
            </a:r>
            <a:r>
              <a:rPr lang="de-DE" sz="3600" dirty="0">
                <a:solidFill>
                  <a:schemeClr val="bg1"/>
                </a:solidFill>
                <a:effectLst/>
                <a:latin typeface="Arial" panose="020B0604020202020204" pitchFamily="34" charset="0"/>
                <a:ea typeface="Calibri" panose="020F0502020204030204" pitchFamily="34" charset="0"/>
              </a:rPr>
              <a:t>und das </a:t>
            </a:r>
            <a:r>
              <a:rPr lang="de-DE" sz="3600" b="1" dirty="0">
                <a:solidFill>
                  <a:schemeClr val="bg1"/>
                </a:solidFill>
                <a:effectLst/>
                <a:latin typeface="Arial" panose="020B0604020202020204" pitchFamily="34" charset="0"/>
                <a:ea typeface="Calibri" panose="020F0502020204030204" pitchFamily="34" charset="0"/>
              </a:rPr>
              <a:t>Weltgeschehen)</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05</a:t>
              </a:r>
            </a:p>
          </p:txBody>
        </p:sp>
      </p:grpSp>
    </p:spTree>
    <p:extLst>
      <p:ext uri="{BB962C8B-B14F-4D97-AF65-F5344CB8AC3E}">
        <p14:creationId xmlns:p14="http://schemas.microsoft.com/office/powerpoint/2010/main" val="123106237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06530"/>
            <a:ext cx="11387108" cy="150810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285750" indent="-285750" defTabSz="72000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Dankes- &amp; Gebetsanliegen unserer Gemeinde:</a:t>
            </a:r>
            <a:endParaRPr lang="de-DE" sz="2800" dirty="0">
              <a:solidFill>
                <a:srgbClr val="454547"/>
              </a:solidFill>
              <a:latin typeface="Arial" panose="020B0604020202020204" pitchFamily="34" charset="0"/>
              <a:cs typeface="Arial" panose="020B0604020202020204" pitchFamily="34" charset="0"/>
            </a:endParaRPr>
          </a:p>
        </p:txBody>
      </p:sp>
      <p:sp>
        <p:nvSpPr>
          <p:cNvPr id="9" name="Banner" descr="Ein wolkenumhangener Berggipfel">
            <a:extLst>
              <a:ext uri="{FF2B5EF4-FFF2-40B4-BE49-F238E27FC236}">
                <a16:creationId xmlns:a16="http://schemas.microsoft.com/office/drawing/2014/main" id="{6D8DD55D-D5E0-FB34-71B8-09C13667851F}"/>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38411" b="-1384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D4658FEC-EB5D-AD27-EE85-7FF64E96BD83}"/>
              </a:ext>
            </a:extLst>
          </p:cNvPr>
          <p:cNvSpPr txBox="1">
            <a:spLocks noGrp="1" noRot="1" noMove="1" noResize="1" noEditPoints="1" noAdjustHandles="1" noChangeArrowheads="1" noChangeShapeType="1"/>
          </p:cNvSpPr>
          <p:nvPr/>
        </p:nvSpPr>
        <p:spPr>
          <a:xfrm>
            <a:off x="0" y="560366"/>
            <a:ext cx="12191999" cy="646331"/>
          </a:xfrm>
          <a:prstGeom prst="rect">
            <a:avLst/>
          </a:prstGeom>
          <a:noFill/>
        </p:spPr>
        <p:txBody>
          <a:bodyPr wrap="square" rtlCol="0">
            <a:spAutoFit/>
          </a:bodyPr>
          <a:lstStyle/>
          <a:p>
            <a:pPr algn="ctr"/>
            <a:r>
              <a:rPr lang="de-DE" sz="3600" b="1" dirty="0">
                <a:solidFill>
                  <a:schemeClr val="bg1"/>
                </a:solidFill>
                <a:effectLst/>
                <a:latin typeface="Arial" panose="020B0604020202020204" pitchFamily="34" charset="0"/>
                <a:ea typeface="Calibri" panose="020F0502020204030204" pitchFamily="34" charset="0"/>
              </a:rPr>
              <a:t>Unser Land (</a:t>
            </a:r>
            <a:r>
              <a:rPr lang="de-DE" sz="3600" dirty="0">
                <a:solidFill>
                  <a:schemeClr val="bg1"/>
                </a:solidFill>
                <a:effectLst/>
                <a:latin typeface="Arial" panose="020B0604020202020204" pitchFamily="34" charset="0"/>
                <a:ea typeface="Calibri" panose="020F0502020204030204" pitchFamily="34" charset="0"/>
              </a:rPr>
              <a:t>und das </a:t>
            </a:r>
            <a:r>
              <a:rPr lang="de-DE" sz="3600" b="1" dirty="0">
                <a:solidFill>
                  <a:schemeClr val="bg1"/>
                </a:solidFill>
                <a:effectLst/>
                <a:latin typeface="Arial" panose="020B0604020202020204" pitchFamily="34" charset="0"/>
                <a:ea typeface="Calibri" panose="020F0502020204030204" pitchFamily="34" charset="0"/>
              </a:rPr>
              <a:t>Weltgeschehen)</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05</a:t>
              </a:r>
            </a:p>
          </p:txBody>
        </p:sp>
      </p:grpSp>
    </p:spTree>
    <p:extLst>
      <p:ext uri="{BB962C8B-B14F-4D97-AF65-F5344CB8AC3E}">
        <p14:creationId xmlns:p14="http://schemas.microsoft.com/office/powerpoint/2010/main" val="315573140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4124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06530"/>
            <a:ext cx="11387108" cy="4124206"/>
          </a:xfrm>
          <a:prstGeom prst="rect">
            <a:avLst/>
          </a:prstGeom>
          <a:noFill/>
        </p:spPr>
        <p:txBody>
          <a:bodyPr wrap="square">
            <a:spAutoFit/>
          </a:bodyPr>
          <a:lstStyle/>
          <a:p>
            <a:pPr marL="285750" indent="-285750" defTabSz="72000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für seine Allmacht und Allgegenwart </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(Ps 139,2-5; Ps 104,1; Ps 73,25)</a:t>
            </a:r>
          </a:p>
          <a:p>
            <a:pPr marL="285750" indent="-285750" defTabSz="720000">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rPr>
              <a:t>für die geistlichen Segnungen des letzten Jahres</a:t>
            </a:r>
            <a:r>
              <a:rPr lang="de-DE" sz="1800" kern="0" dirty="0">
                <a:solidFill>
                  <a:srgbClr val="000000"/>
                </a:solidFill>
                <a:effectLst/>
                <a:latin typeface="Arial" panose="020B0604020202020204" pitchFamily="34" charset="0"/>
                <a:ea typeface="Calibri" panose="020F0502020204030204" pitchFamily="34" charset="0"/>
              </a:rPr>
              <a:t> </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dirty="0" err="1">
                <a:solidFill>
                  <a:srgbClr val="007E94"/>
                </a:solidFill>
                <a:effectLst/>
                <a:latin typeface="Arial" panose="020B0604020202020204" pitchFamily="34" charset="0"/>
                <a:ea typeface="Calibri" panose="020F0502020204030204" pitchFamily="34" charset="0"/>
                <a:cs typeface="Arial" panose="020B0604020202020204" pitchFamily="34" charset="0"/>
              </a:rPr>
              <a:t>Eph</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 1,3; </a:t>
            </a:r>
            <a:r>
              <a:rPr lang="de-DE" dirty="0" err="1">
                <a:solidFill>
                  <a:srgbClr val="007E94"/>
                </a:solidFill>
                <a:effectLst/>
                <a:latin typeface="Arial" panose="020B0604020202020204" pitchFamily="34" charset="0"/>
                <a:ea typeface="Calibri" panose="020F0502020204030204" pitchFamily="34" charset="0"/>
                <a:cs typeface="Arial" panose="020B0604020202020204" pitchFamily="34" charset="0"/>
              </a:rPr>
              <a:t>Eph</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 5,20; 2Petr 1,3-4)</a:t>
            </a:r>
            <a:endParaRPr lang="de-DE" sz="24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285750" indent="-285750" defTabSz="720000">
              <a:spcAft>
                <a:spcPts val="1200"/>
              </a:spcAft>
              <a:buFont typeface="Arial" panose="020B0604020202020204" pitchFamily="34" charset="0"/>
              <a:buChar char="•"/>
            </a:pPr>
            <a:r>
              <a:rPr lang="de-DE" sz="2400" dirty="0">
                <a:solidFill>
                  <a:srgbClr val="000000"/>
                </a:solidFill>
                <a:latin typeface="Arial" panose="020B0604020202020204" pitchFamily="34" charset="0"/>
                <a:ea typeface="Calibri" panose="020F0502020204030204" pitchFamily="34" charset="0"/>
                <a:cs typeface="Arial" panose="020B0604020202020204" pitchFamily="34" charset="0"/>
              </a:rPr>
              <a:t>für Bekehrungen und Taufen</a:t>
            </a: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dirty="0" err="1">
                <a:solidFill>
                  <a:srgbClr val="007E94"/>
                </a:solidFill>
                <a:effectLst/>
                <a:latin typeface="Arial" panose="020B0604020202020204" pitchFamily="34" charset="0"/>
                <a:ea typeface="Calibri" panose="020F0502020204030204" pitchFamily="34" charset="0"/>
                <a:cs typeface="Arial" panose="020B0604020202020204" pitchFamily="34" charset="0"/>
              </a:rPr>
              <a:t>Eph</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 1,13; Röm 8,30)</a:t>
            </a:r>
          </a:p>
          <a:p>
            <a:pPr marL="285750" indent="-285750" defTabSz="720000">
              <a:spcAft>
                <a:spcPts val="1200"/>
              </a:spcAft>
              <a:buFont typeface="Arial" panose="020B0604020202020204" pitchFamily="34" charset="0"/>
              <a:buChar char="•"/>
            </a:pPr>
            <a:r>
              <a:rPr lang="de-DE" sz="2400" dirty="0">
                <a:solidFill>
                  <a:srgbClr val="000000"/>
                </a:solidFill>
                <a:latin typeface="Arial" panose="020B0604020202020204" pitchFamily="34" charset="0"/>
                <a:ea typeface="Calibri" panose="020F0502020204030204" pitchFamily="34" charset="0"/>
                <a:cs typeface="Arial" panose="020B0604020202020204" pitchFamily="34" charset="0"/>
              </a:rPr>
              <a:t>für das tägliche Brot und die materielle Versorgung</a:t>
            </a:r>
            <a:r>
              <a:rPr lang="de-DE" sz="2400" dirty="0">
                <a:latin typeface="Arial" panose="020B0604020202020204" pitchFamily="34" charset="0"/>
                <a:ea typeface="Calibri" panose="020F0502020204030204" pitchFamily="34" charset="0"/>
                <a:cs typeface="Arial" panose="020B0604020202020204" pitchFamily="34" charset="0"/>
              </a:rPr>
              <a:t> </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(5Mo 8,10; </a:t>
            </a:r>
            <a:r>
              <a:rPr lang="de-DE" dirty="0" err="1">
                <a:solidFill>
                  <a:srgbClr val="007E94"/>
                </a:solidFill>
                <a:effectLst/>
                <a:latin typeface="Arial" panose="020B0604020202020204" pitchFamily="34" charset="0"/>
                <a:ea typeface="Calibri" panose="020F0502020204030204" pitchFamily="34" charset="0"/>
                <a:cs typeface="Arial" panose="020B0604020202020204" pitchFamily="34" charset="0"/>
              </a:rPr>
              <a:t>Mt</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 6,26)</a:t>
            </a:r>
          </a:p>
          <a:p>
            <a:pPr marL="285750" indent="-285750" defTabSz="720000">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rPr>
              <a:t>für seine Bewahrung und Leitung in allen Lebenslagen</a:t>
            </a:r>
          </a:p>
          <a:p>
            <a:pPr marL="285750" indent="-285750" defTabSz="720000">
              <a:spcAft>
                <a:spcPts val="1200"/>
              </a:spcAft>
              <a:buFont typeface="Arial" panose="020B0604020202020204" pitchFamily="34" charset="0"/>
              <a:buChar char="•"/>
            </a:pPr>
            <a:r>
              <a:rPr lang="de-DE" sz="2400" dirty="0">
                <a:solidFill>
                  <a:srgbClr val="000000"/>
                </a:solidFill>
                <a:latin typeface="Arial" panose="020B0604020202020204" pitchFamily="34" charset="0"/>
                <a:ea typeface="Calibri" panose="020F0502020204030204" pitchFamily="34" charset="0"/>
                <a:cs typeface="Arial" panose="020B0604020202020204" pitchFamily="34" charset="0"/>
              </a:rPr>
              <a:t>für die Freiheit des Glaubens und der Verkündigung</a:t>
            </a:r>
            <a:endParaRPr lang="de-DE" sz="2400" dirty="0">
              <a:effectLst/>
              <a:latin typeface="Arial" panose="020B0604020202020204" pitchFamily="34" charset="0"/>
              <a:ea typeface="Calibri" panose="020F0502020204030204" pitchFamily="34" charset="0"/>
              <a:cs typeface="Arial" panose="020B0604020202020204" pitchFamily="34" charset="0"/>
            </a:endParaRPr>
          </a:p>
          <a:p>
            <a:pPr marL="285750" indent="-285750" defTabSz="720000">
              <a:spcAft>
                <a:spcPts val="1200"/>
              </a:spcAft>
              <a:buFont typeface="Arial" panose="020B0604020202020204" pitchFamily="34" charset="0"/>
              <a:buChar char="•"/>
            </a:pPr>
            <a:r>
              <a:rPr lang="de-DE" sz="2400" dirty="0">
                <a:solidFill>
                  <a:srgbClr val="000000"/>
                </a:solidFill>
                <a:latin typeface="Arial" panose="020B0604020202020204" pitchFamily="34" charset="0"/>
                <a:ea typeface="Calibri" panose="020F0502020204030204" pitchFamily="34" charset="0"/>
                <a:cs typeface="Arial" panose="020B0604020202020204" pitchFamily="34" charset="0"/>
              </a:rPr>
              <a:t>für Frieden im Land</a:t>
            </a: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(1Tim 2,1)</a:t>
            </a:r>
          </a:p>
          <a:p>
            <a:pPr marL="285750" indent="-285750" defTabSz="720000">
              <a:spcAft>
                <a:spcPts val="1200"/>
              </a:spcAft>
              <a:buFont typeface="Arial" panose="020B0604020202020204" pitchFamily="34" charset="0"/>
              <a:buChar char="•"/>
            </a:pPr>
            <a:r>
              <a:rPr lang="de-DE" sz="2400" dirty="0">
                <a:solidFill>
                  <a:srgbClr val="000000"/>
                </a:solidFill>
                <a:latin typeface="Arial" panose="020B0604020202020204" pitchFamily="34" charset="0"/>
                <a:ea typeface="Calibri" panose="020F0502020204030204" pitchFamily="34" charset="0"/>
                <a:cs typeface="Arial" panose="020B0604020202020204" pitchFamily="34" charset="0"/>
              </a:rPr>
              <a:t>für das Durchtragen in herausfordernden Zeiten</a:t>
            </a: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(Ps 3,4-6)</a:t>
            </a:r>
            <a:endParaRPr lang="de-DE" sz="24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danken Gott:</a:t>
            </a:r>
            <a:endParaRPr lang="de-DE" sz="2800" dirty="0">
              <a:solidFill>
                <a:srgbClr val="454547"/>
              </a:solidFill>
              <a:latin typeface="Arial" panose="020B0604020202020204" pitchFamily="34" charset="0"/>
              <a:cs typeface="Arial" panose="020B0604020202020204" pitchFamily="34" charset="0"/>
            </a:endParaRPr>
          </a:p>
        </p:txBody>
      </p:sp>
      <p:sp>
        <p:nvSpPr>
          <p:cNvPr id="13" name="Banner" descr="Ein wolkenumhangener Berggipfel">
            <a:extLst>
              <a:ext uri="{FF2B5EF4-FFF2-40B4-BE49-F238E27FC236}">
                <a16:creationId xmlns:a16="http://schemas.microsoft.com/office/drawing/2014/main" id="{B2C72FB2-CBF5-9064-836F-C0EE5EE006C7}"/>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56732" b="-1217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Headline">
            <a:extLst>
              <a:ext uri="{FF2B5EF4-FFF2-40B4-BE49-F238E27FC236}">
                <a16:creationId xmlns:a16="http://schemas.microsoft.com/office/drawing/2014/main" id="{EEB7F7D5-ECB9-8C2C-D53E-5D9C0B09C441}"/>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dirty="0">
                <a:solidFill>
                  <a:schemeClr val="bg1"/>
                </a:solidFill>
                <a:effectLst/>
                <a:latin typeface="Arial" panose="020B0604020202020204" pitchFamily="34" charset="0"/>
                <a:ea typeface="Calibri" panose="020F0502020204030204" pitchFamily="34" charset="0"/>
              </a:rPr>
              <a:t>Das</a:t>
            </a:r>
            <a:r>
              <a:rPr lang="de-DE" sz="3600" b="1" dirty="0">
                <a:solidFill>
                  <a:schemeClr val="bg1"/>
                </a:solidFill>
                <a:effectLst/>
                <a:latin typeface="Arial" panose="020B0604020202020204" pitchFamily="34" charset="0"/>
                <a:ea typeface="Calibri" panose="020F0502020204030204" pitchFamily="34" charset="0"/>
              </a:rPr>
              <a:t> Jahr 2025</a:t>
            </a:r>
            <a:endParaRPr lang="de-DE" sz="3600" dirty="0">
              <a:solidFill>
                <a:schemeClr val="bg1"/>
              </a:solidFill>
              <a:latin typeface="Arial" panose="020B0604020202020204" pitchFamily="34" charset="0"/>
              <a:cs typeface="Arial" panose="020B0604020202020204" pitchFamily="34" charset="0"/>
            </a:endParaRPr>
          </a:p>
        </p:txBody>
      </p:sp>
      <p:sp>
        <p:nvSpPr>
          <p:cNvPr id="10" name="!!Gebetswoche_2023">
            <a:extLst>
              <a:ext uri="{FF2B5EF4-FFF2-40B4-BE49-F238E27FC236}">
                <a16:creationId xmlns:a16="http://schemas.microsoft.com/office/drawing/2014/main" id="{3339A31D-CD60-98B7-DDF0-BFFA718A2205}"/>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11" name="!!TAG">
            <a:extLst>
              <a:ext uri="{FF2B5EF4-FFF2-40B4-BE49-F238E27FC236}">
                <a16:creationId xmlns:a16="http://schemas.microsoft.com/office/drawing/2014/main" id="{5A2FC8F9-044D-360C-8183-1DC0B4CFB686}"/>
              </a:ext>
            </a:extLst>
          </p:cNvPr>
          <p:cNvGrpSpPr>
            <a:grpSpLocks noGrp="1" noUngrp="1" noRot="1" noMove="1" noResize="1"/>
          </p:cNvGrpSpPr>
          <p:nvPr/>
        </p:nvGrpSpPr>
        <p:grpSpPr>
          <a:xfrm>
            <a:off x="402445" y="355620"/>
            <a:ext cx="1167161" cy="633881"/>
            <a:chOff x="0" y="5477181"/>
            <a:chExt cx="2542493" cy="1380819"/>
          </a:xfrm>
        </p:grpSpPr>
        <p:sp>
          <p:nvSpPr>
            <p:cNvPr id="12" name="Freihandform: Form 11">
              <a:extLst>
                <a:ext uri="{FF2B5EF4-FFF2-40B4-BE49-F238E27FC236}">
                  <a16:creationId xmlns:a16="http://schemas.microsoft.com/office/drawing/2014/main" id="{7C85A48A-15FD-6D41-DBAF-DCCDFB6B0209}"/>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Form 13">
              <a:extLst>
                <a:ext uri="{FF2B5EF4-FFF2-40B4-BE49-F238E27FC236}">
                  <a16:creationId xmlns:a16="http://schemas.microsoft.com/office/drawing/2014/main" id="{3D7C46CF-4440-6E1B-92AD-9EE22EEA1BF0}"/>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CA2AA94-010B-5E5B-F0FD-C86B868D2416}"/>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01</a:t>
              </a:r>
            </a:p>
          </p:txBody>
        </p:sp>
      </p:grpSp>
    </p:spTree>
    <p:extLst>
      <p:ext uri="{BB962C8B-B14F-4D97-AF65-F5344CB8AC3E}">
        <p14:creationId xmlns:p14="http://schemas.microsoft.com/office/powerpoint/2010/main" val="241858741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descr="Ein Bild, das Screenshot, Person, Hand, Winter enthält.&#10;&#10;Automatisch generierte Beschreibung">
            <a:extLst>
              <a:ext uri="{FF2B5EF4-FFF2-40B4-BE49-F238E27FC236}">
                <a16:creationId xmlns:a16="http://schemas.microsoft.com/office/drawing/2014/main" id="{3001A853-AAF2-A16B-D4DE-02731F66BCE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1998" cy="6857999"/>
          </a:xfrm>
          <a:prstGeom prst="rect">
            <a:avLst/>
          </a:prstGeom>
        </p:spPr>
      </p:pic>
      <p:sp>
        <p:nvSpPr>
          <p:cNvPr id="25" name="Rechteck_weiß">
            <a:extLst>
              <a:ext uri="{FF2B5EF4-FFF2-40B4-BE49-F238E27FC236}">
                <a16:creationId xmlns:a16="http://schemas.microsoft.com/office/drawing/2014/main" id="{BEC6628F-B3DC-1764-D35A-582938541843}"/>
              </a:ext>
            </a:extLst>
          </p:cNvPr>
          <p:cNvSpPr>
            <a:spLocks noGrp="1" noRot="1" noMove="1" noResize="1" noEditPoints="1" noAdjustHandles="1" noChangeArrowheads="1" noChangeShapeType="1"/>
          </p:cNvSpPr>
          <p:nvPr/>
        </p:nvSpPr>
        <p:spPr>
          <a:xfrm>
            <a:off x="0" y="5485644"/>
            <a:ext cx="12191999" cy="1372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ilter_blau">
            <a:extLst>
              <a:ext uri="{FF2B5EF4-FFF2-40B4-BE49-F238E27FC236}">
                <a16:creationId xmlns:a16="http://schemas.microsoft.com/office/drawing/2014/main" id="{4C8904D7-F8F3-A003-437D-083D1A771CD9}"/>
              </a:ext>
            </a:extLst>
          </p:cNvPr>
          <p:cNvSpPr>
            <a:spLocks noGrp="1" noRot="1" noMove="1" noResize="1" noEditPoints="1" noAdjustHandles="1" noChangeArrowheads="1" noChangeShapeType="1"/>
          </p:cNvSpPr>
          <p:nvPr/>
        </p:nvSpPr>
        <p:spPr>
          <a:xfrm>
            <a:off x="0" y="-1"/>
            <a:ext cx="12191999" cy="5437969"/>
          </a:xfrm>
          <a:prstGeom prst="rect">
            <a:avLst/>
          </a:prstGeom>
          <a:gradFill flip="none" rotWithShape="1">
            <a:gsLst>
              <a:gs pos="37000">
                <a:srgbClr val="10314B">
                  <a:lumMod val="100000"/>
                </a:srgbClr>
              </a:gs>
              <a:gs pos="79000">
                <a:srgbClr val="10314B">
                  <a:alpha val="52000"/>
                </a:srgbClr>
              </a:gs>
            </a:gsLst>
            <a:lin ang="19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_grau">
            <a:extLst>
              <a:ext uri="{FF2B5EF4-FFF2-40B4-BE49-F238E27FC236}">
                <a16:creationId xmlns:a16="http://schemas.microsoft.com/office/drawing/2014/main" id="{A8406EE0-16DC-BDCB-7391-818629836585}"/>
              </a:ext>
            </a:extLst>
          </p:cNvPr>
          <p:cNvSpPr>
            <a:spLocks noGrp="1" noRot="1" noMove="1" noResize="1" noEditPoints="1" noAdjustHandles="1" noChangeArrowheads="1" noChangeShapeType="1"/>
          </p:cNvSpPr>
          <p:nvPr/>
        </p:nvSpPr>
        <p:spPr>
          <a:xfrm>
            <a:off x="0" y="5438947"/>
            <a:ext cx="12191999" cy="45719"/>
          </a:xfrm>
          <a:prstGeom prst="rect">
            <a:avLst/>
          </a:prstGeom>
          <a:solidFill>
            <a:srgbClr val="CFCF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254B09EC-6680-74A6-E0BF-A1FD1B3EFC6A}"/>
              </a:ext>
            </a:extLst>
          </p:cNvPr>
          <p:cNvGrpSpPr>
            <a:grpSpLocks noGrp="1" noUngrp="1" noRot="1" noMove="1" noResize="1"/>
          </p:cNvGrpSpPr>
          <p:nvPr/>
        </p:nvGrpSpPr>
        <p:grpSpPr>
          <a:xfrm>
            <a:off x="501983" y="288127"/>
            <a:ext cx="1711404" cy="459628"/>
            <a:chOff x="6027838" y="1650969"/>
            <a:chExt cx="501650" cy="134727"/>
          </a:xfrm>
          <a:solidFill>
            <a:srgbClr val="FFFFFF"/>
          </a:solidFill>
        </p:grpSpPr>
        <p:sp>
          <p:nvSpPr>
            <p:cNvPr id="98" name="Freihandform: Form 97">
              <a:extLst>
                <a:ext uri="{FF2B5EF4-FFF2-40B4-BE49-F238E27FC236}">
                  <a16:creationId xmlns:a16="http://schemas.microsoft.com/office/drawing/2014/main" id="{E2E9ABA8-D299-392B-B8CB-957EB53AE4C7}"/>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solidFill>
              <a:srgbClr val="FFFFFF"/>
            </a:solid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29F076F5-3C8D-29DF-FA56-039D8A001E9B}"/>
                </a:ext>
              </a:extLst>
            </p:cNvPr>
            <p:cNvGrpSpPr>
              <a:grpSpLocks noGrp="1" noUngrp="1" noRot="1" noMove="1" noResize="1"/>
            </p:cNvGrpSpPr>
            <p:nvPr/>
          </p:nvGrpSpPr>
          <p:grpSpPr>
            <a:xfrm>
              <a:off x="6027838" y="1650969"/>
              <a:ext cx="501650" cy="99665"/>
              <a:chOff x="6027838" y="1650969"/>
              <a:chExt cx="501650" cy="99665"/>
            </a:xfrm>
            <a:solidFill>
              <a:srgbClr val="FFFFFF"/>
            </a:solidFill>
          </p:grpSpPr>
          <p:sp>
            <p:nvSpPr>
              <p:cNvPr id="100" name="Freihandform: Form 99">
                <a:extLst>
                  <a:ext uri="{FF2B5EF4-FFF2-40B4-BE49-F238E27FC236}">
                    <a16:creationId xmlns:a16="http://schemas.microsoft.com/office/drawing/2014/main" id="{8BD29F63-F591-E58A-1279-449E87536315}"/>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solidFill>
                <a:srgbClr val="FFFFFF"/>
              </a:solid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3D7AF4F3-4577-3547-7ED6-44488FC90C78}"/>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solidFill>
                <a:srgbClr val="FFFFFF"/>
              </a:solidFill>
              <a:ln w="1675" cap="flat">
                <a:noFill/>
                <a:prstDash val="solid"/>
                <a:miter/>
              </a:ln>
            </p:spPr>
            <p:txBody>
              <a:bodyPr rtlCol="0" anchor="ctr"/>
              <a:lstStyle/>
              <a:p>
                <a:endParaRPr lang="de-DE"/>
              </a:p>
            </p:txBody>
          </p:sp>
        </p:grpSp>
      </p:grpSp>
      <p:grpSp>
        <p:nvGrpSpPr>
          <p:cNvPr id="24" name="Logo">
            <a:extLst>
              <a:ext uri="{FF2B5EF4-FFF2-40B4-BE49-F238E27FC236}">
                <a16:creationId xmlns:a16="http://schemas.microsoft.com/office/drawing/2014/main" id="{6B878DCB-9AFE-DDF2-6A75-79E04FF90304}"/>
              </a:ext>
            </a:extLst>
          </p:cNvPr>
          <p:cNvGrpSpPr>
            <a:grpSpLocks noGrp="1" noUngrp="1" noRot="1" noMove="1" noResize="1"/>
          </p:cNvGrpSpPr>
          <p:nvPr/>
        </p:nvGrpSpPr>
        <p:grpSpPr>
          <a:xfrm>
            <a:off x="-1" y="0"/>
            <a:ext cx="7017129" cy="6857956"/>
            <a:chOff x="-1" y="0"/>
            <a:chExt cx="7017129" cy="6857956"/>
          </a:xfrm>
          <a:solidFill>
            <a:schemeClr val="bg1">
              <a:alpha val="2000"/>
            </a:schemeClr>
          </a:solidFill>
        </p:grpSpPr>
        <p:sp>
          <p:nvSpPr>
            <p:cNvPr id="23" name="Freihandform: Form 22">
              <a:extLst>
                <a:ext uri="{FF2B5EF4-FFF2-40B4-BE49-F238E27FC236}">
                  <a16:creationId xmlns:a16="http://schemas.microsoft.com/office/drawing/2014/main" id="{E3F902A2-3E4F-8150-5BA0-4D5C2A670B11}"/>
                </a:ext>
              </a:extLst>
            </p:cNvPr>
            <p:cNvSpPr>
              <a:spLocks noGrp="1" noRot="1" noMove="1" noResize="1" noEditPoints="1" noAdjustHandles="1" noChangeArrowheads="1" noChangeShapeType="1"/>
            </p:cNvSpPr>
            <p:nvPr/>
          </p:nvSpPr>
          <p:spPr>
            <a:xfrm>
              <a:off x="2389580" y="0"/>
              <a:ext cx="4165440" cy="312240"/>
            </a:xfrm>
            <a:custGeom>
              <a:avLst/>
              <a:gdLst>
                <a:gd name="connsiteX0" fmla="*/ 0 w 4165440"/>
                <a:gd name="connsiteY0" fmla="*/ 0 h 312240"/>
                <a:gd name="connsiteX1" fmla="*/ 4146082 w 4165440"/>
                <a:gd name="connsiteY1" fmla="*/ 0 h 312240"/>
                <a:gd name="connsiteX2" fmla="*/ 4148464 w 4165440"/>
                <a:gd name="connsiteY2" fmla="*/ 21132 h 312240"/>
                <a:gd name="connsiteX3" fmla="*/ 4165440 w 4165440"/>
                <a:gd name="connsiteY3" fmla="*/ 312240 h 312240"/>
                <a:gd name="connsiteX4" fmla="*/ 1099287 w 4165440"/>
                <a:gd name="connsiteY4" fmla="*/ 312240 h 312240"/>
                <a:gd name="connsiteX5" fmla="*/ 92524 w 4165440"/>
                <a:gd name="connsiteY5" fmla="*/ 56300 h 312240"/>
                <a:gd name="connsiteX6" fmla="*/ 0 w 4165440"/>
                <a:gd name="connsiteY6" fmla="*/ 0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440" h="312240">
                  <a:moveTo>
                    <a:pt x="0" y="0"/>
                  </a:moveTo>
                  <a:lnTo>
                    <a:pt x="4146082" y="0"/>
                  </a:lnTo>
                  <a:lnTo>
                    <a:pt x="4148464" y="21132"/>
                  </a:lnTo>
                  <a:cubicBezTo>
                    <a:pt x="4156646" y="117414"/>
                    <a:pt x="4162275" y="214481"/>
                    <a:pt x="4165440" y="312240"/>
                  </a:cubicBezTo>
                  <a:lnTo>
                    <a:pt x="1099287" y="312240"/>
                  </a:lnTo>
                  <a:cubicBezTo>
                    <a:pt x="735258" y="312240"/>
                    <a:pt x="392113" y="219372"/>
                    <a:pt x="92524" y="56300"/>
                  </a:cubicBezTo>
                  <a:lnTo>
                    <a:pt x="0" y="0"/>
                  </a:lnTo>
                  <a:close/>
                </a:path>
              </a:pathLst>
            </a:custGeom>
            <a:grpFill/>
            <a:ln w="1675" cap="flat">
              <a:noFill/>
              <a:prstDash val="solid"/>
              <a:miter/>
            </a:ln>
          </p:spPr>
          <p:txBody>
            <a:bodyPr wrap="square" rtlCol="0" anchor="ctr">
              <a:noAutofit/>
            </a:bodyPr>
            <a:lstStyle/>
            <a:p>
              <a:endParaRPr lang="de-DE"/>
            </a:p>
          </p:txBody>
        </p:sp>
        <p:sp>
          <p:nvSpPr>
            <p:cNvPr id="22" name="Freihandform: Form 21">
              <a:extLst>
                <a:ext uri="{FF2B5EF4-FFF2-40B4-BE49-F238E27FC236}">
                  <a16:creationId xmlns:a16="http://schemas.microsoft.com/office/drawing/2014/main" id="{F658FE3A-9791-6C1E-96ED-F4342587C896}"/>
                </a:ext>
              </a:extLst>
            </p:cNvPr>
            <p:cNvSpPr>
              <a:spLocks noGrp="1" noRot="1" noMove="1" noResize="1" noEditPoints="1" noAdjustHandles="1" noChangeArrowheads="1" noChangeShapeType="1"/>
            </p:cNvSpPr>
            <p:nvPr/>
          </p:nvSpPr>
          <p:spPr>
            <a:xfrm>
              <a:off x="1373680" y="653423"/>
              <a:ext cx="5643448" cy="6204532"/>
            </a:xfrm>
            <a:custGeom>
              <a:avLst/>
              <a:gdLst>
                <a:gd name="connsiteX0" fmla="*/ 2114474 w 5643448"/>
                <a:gd name="connsiteY0" fmla="*/ 0 h 6204532"/>
                <a:gd name="connsiteX1" fmla="*/ 5643448 w 5643448"/>
                <a:gd name="connsiteY1" fmla="*/ 0 h 6204532"/>
                <a:gd name="connsiteX2" fmla="*/ 5594223 w 5643448"/>
                <a:gd name="connsiteY2" fmla="*/ 577499 h 6204532"/>
                <a:gd name="connsiteX3" fmla="*/ 2132043 w 5643448"/>
                <a:gd name="connsiteY3" fmla="*/ 577499 h 6204532"/>
                <a:gd name="connsiteX4" fmla="*/ 1034029 w 5643448"/>
                <a:gd name="connsiteY4" fmla="*/ 1034031 h 6204532"/>
                <a:gd name="connsiteX5" fmla="*/ 577498 w 5643448"/>
                <a:gd name="connsiteY5" fmla="*/ 2132047 h 6204532"/>
                <a:gd name="connsiteX6" fmla="*/ 577498 w 5643448"/>
                <a:gd name="connsiteY6" fmla="*/ 6204532 h 6204532"/>
                <a:gd name="connsiteX7" fmla="*/ 0 w 5643448"/>
                <a:gd name="connsiteY7" fmla="*/ 6204532 h 6204532"/>
                <a:gd name="connsiteX8" fmla="*/ 0 w 5643448"/>
                <a:gd name="connsiteY8" fmla="*/ 2114436 h 6204532"/>
                <a:gd name="connsiteX9" fmla="*/ 620392 w 5643448"/>
                <a:gd name="connsiteY9" fmla="*/ 620393 h 6204532"/>
                <a:gd name="connsiteX10" fmla="*/ 2114474 w 5643448"/>
                <a:gd name="connsiteY10" fmla="*/ 0 h 620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3448" h="6204532">
                  <a:moveTo>
                    <a:pt x="2114474" y="0"/>
                  </a:moveTo>
                  <a:lnTo>
                    <a:pt x="5643448" y="0"/>
                  </a:lnTo>
                  <a:cubicBezTo>
                    <a:pt x="5637117" y="195561"/>
                    <a:pt x="5620974" y="388270"/>
                    <a:pt x="5594223" y="577499"/>
                  </a:cubicBezTo>
                  <a:lnTo>
                    <a:pt x="2132043" y="577499"/>
                  </a:lnTo>
                  <a:cubicBezTo>
                    <a:pt x="1704360" y="577499"/>
                    <a:pt x="1316091" y="752640"/>
                    <a:pt x="1034029" y="1034031"/>
                  </a:cubicBezTo>
                  <a:cubicBezTo>
                    <a:pt x="752639" y="1315380"/>
                    <a:pt x="577498" y="1704363"/>
                    <a:pt x="577498" y="2132047"/>
                  </a:cubicBezTo>
                  <a:lnTo>
                    <a:pt x="577498" y="6204532"/>
                  </a:lnTo>
                  <a:lnTo>
                    <a:pt x="0" y="6204532"/>
                  </a:lnTo>
                  <a:lnTo>
                    <a:pt x="0" y="2114436"/>
                  </a:lnTo>
                  <a:cubicBezTo>
                    <a:pt x="0" y="1532031"/>
                    <a:pt x="237742" y="1003758"/>
                    <a:pt x="620392" y="620393"/>
                  </a:cubicBezTo>
                  <a:cubicBezTo>
                    <a:pt x="1003043" y="237742"/>
                    <a:pt x="1532029" y="0"/>
                    <a:pt x="2114474" y="0"/>
                  </a:cubicBezTo>
                  <a:close/>
                </a:path>
              </a:pathLst>
            </a:custGeom>
            <a:grpFill/>
            <a:ln w="1675" cap="flat">
              <a:noFill/>
              <a:prstDash val="solid"/>
              <a:miter/>
            </a:ln>
          </p:spPr>
          <p:txBody>
            <a:bodyPr wrap="square" rtlCol="0" anchor="ctr">
              <a:noAutofit/>
            </a:bodyPr>
            <a:lstStyle/>
            <a:p>
              <a:endParaRPr lang="de-DE" dirty="0"/>
            </a:p>
          </p:txBody>
        </p:sp>
        <p:sp>
          <p:nvSpPr>
            <p:cNvPr id="21" name="Freihandform: Form 20">
              <a:extLst>
                <a:ext uri="{FF2B5EF4-FFF2-40B4-BE49-F238E27FC236}">
                  <a16:creationId xmlns:a16="http://schemas.microsoft.com/office/drawing/2014/main" id="{4624B929-EE09-A945-1029-3740E88E50CA}"/>
                </a:ext>
              </a:extLst>
            </p:cNvPr>
            <p:cNvSpPr>
              <a:spLocks noGrp="1" noRot="1" noMove="1" noResize="1" noEditPoints="1" noAdjustHandles="1" noChangeArrowheads="1" noChangeShapeType="1"/>
            </p:cNvSpPr>
            <p:nvPr/>
          </p:nvSpPr>
          <p:spPr>
            <a:xfrm>
              <a:off x="-1" y="955123"/>
              <a:ext cx="1032541" cy="5902833"/>
            </a:xfrm>
            <a:custGeom>
              <a:avLst/>
              <a:gdLst>
                <a:gd name="connsiteX0" fmla="*/ 0 w 1032541"/>
                <a:gd name="connsiteY0" fmla="*/ 0 h 5902833"/>
                <a:gd name="connsiteX1" fmla="*/ 99139 w 1032541"/>
                <a:gd name="connsiteY1" fmla="*/ 60327 h 5902833"/>
                <a:gd name="connsiteX2" fmla="*/ 412107 w 1032541"/>
                <a:gd name="connsiteY2" fmla="*/ 318694 h 5902833"/>
                <a:gd name="connsiteX3" fmla="*/ 1032541 w 1032541"/>
                <a:gd name="connsiteY3" fmla="*/ 1812737 h 5902833"/>
                <a:gd name="connsiteX4" fmla="*/ 1032541 w 1032541"/>
                <a:gd name="connsiteY4" fmla="*/ 5902833 h 5902833"/>
                <a:gd name="connsiteX5" fmla="*/ 455043 w 1032541"/>
                <a:gd name="connsiteY5" fmla="*/ 5902833 h 5902833"/>
                <a:gd name="connsiteX6" fmla="*/ 455043 w 1032541"/>
                <a:gd name="connsiteY6" fmla="*/ 1830347 h 5902833"/>
                <a:gd name="connsiteX7" fmla="*/ 98907 w 1032541"/>
                <a:gd name="connsiteY7" fmla="*/ 842749 h 5902833"/>
                <a:gd name="connsiteX8" fmla="*/ 0 w 1032541"/>
                <a:gd name="connsiteY8" fmla="*/ 733969 h 5902833"/>
                <a:gd name="connsiteX9" fmla="*/ 0 w 1032541"/>
                <a:gd name="connsiteY9" fmla="*/ 0 h 59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541" h="5902833">
                  <a:moveTo>
                    <a:pt x="0" y="0"/>
                  </a:moveTo>
                  <a:lnTo>
                    <a:pt x="99139" y="60327"/>
                  </a:lnTo>
                  <a:cubicBezTo>
                    <a:pt x="211638" y="136425"/>
                    <a:pt x="316444" y="223031"/>
                    <a:pt x="412107" y="318694"/>
                  </a:cubicBezTo>
                  <a:cubicBezTo>
                    <a:pt x="794758" y="702059"/>
                    <a:pt x="1032541" y="1230332"/>
                    <a:pt x="1032541" y="1812737"/>
                  </a:cubicBezTo>
                  <a:lnTo>
                    <a:pt x="1032541" y="5902833"/>
                  </a:lnTo>
                  <a:lnTo>
                    <a:pt x="455043" y="5902833"/>
                  </a:lnTo>
                  <a:lnTo>
                    <a:pt x="455043" y="1830347"/>
                  </a:lnTo>
                  <a:cubicBezTo>
                    <a:pt x="455043" y="1456125"/>
                    <a:pt x="320919" y="1111532"/>
                    <a:pt x="98907" y="842749"/>
                  </a:cubicBezTo>
                  <a:lnTo>
                    <a:pt x="0" y="733969"/>
                  </a:lnTo>
                  <a:lnTo>
                    <a:pt x="0" y="0"/>
                  </a:lnTo>
                  <a:close/>
                </a:path>
              </a:pathLst>
            </a:custGeom>
            <a:grpFill/>
            <a:ln w="1675" cap="flat">
              <a:noFill/>
              <a:prstDash val="solid"/>
              <a:miter/>
            </a:ln>
          </p:spPr>
          <p:txBody>
            <a:bodyPr wrap="square" rtlCol="0" anchor="ctr">
              <a:noAutofit/>
            </a:bodyPr>
            <a:lstStyle/>
            <a:p>
              <a:endParaRPr lang="de-DE"/>
            </a:p>
          </p:txBody>
        </p:sp>
        <p:sp>
          <p:nvSpPr>
            <p:cNvPr id="20" name="Freihandform: Form 19">
              <a:extLst>
                <a:ext uri="{FF2B5EF4-FFF2-40B4-BE49-F238E27FC236}">
                  <a16:creationId xmlns:a16="http://schemas.microsoft.com/office/drawing/2014/main" id="{3A6E53E9-9CF0-20D3-B67C-523DAFBF937D}"/>
                </a:ext>
              </a:extLst>
            </p:cNvPr>
            <p:cNvSpPr>
              <a:spLocks noGrp="1" noRot="1" noMove="1" noResize="1" noEditPoints="1" noAdjustHandles="1" noChangeArrowheads="1" noChangeShapeType="1"/>
            </p:cNvSpPr>
            <p:nvPr/>
          </p:nvSpPr>
          <p:spPr>
            <a:xfrm>
              <a:off x="2606750" y="1416588"/>
              <a:ext cx="3870156" cy="2786906"/>
            </a:xfrm>
            <a:custGeom>
              <a:avLst/>
              <a:gdLst>
                <a:gd name="connsiteX0" fmla="*/ 899644 w 3870156"/>
                <a:gd name="connsiteY0" fmla="*/ 0 h 2786906"/>
                <a:gd name="connsiteX1" fmla="*/ 3870156 w 3870156"/>
                <a:gd name="connsiteY1" fmla="*/ 0 h 2786906"/>
                <a:gd name="connsiteX2" fmla="*/ 3728056 w 3870156"/>
                <a:gd name="connsiteY2" fmla="*/ 601399 h 2786906"/>
                <a:gd name="connsiteX3" fmla="*/ 1096630 w 3870156"/>
                <a:gd name="connsiteY3" fmla="*/ 601399 h 2786906"/>
                <a:gd name="connsiteX4" fmla="*/ 2834743 w 3870156"/>
                <a:gd name="connsiteY4" fmla="*/ 2339557 h 2786906"/>
                <a:gd name="connsiteX5" fmla="*/ 2447858 w 3870156"/>
                <a:gd name="connsiteY5" fmla="*/ 2786906 h 2786906"/>
                <a:gd name="connsiteX6" fmla="*/ 0 w 3870156"/>
                <a:gd name="connsiteY6" fmla="*/ 339044 h 2786906"/>
                <a:gd name="connsiteX7" fmla="*/ 899644 w 3870156"/>
                <a:gd name="connsiteY7" fmla="*/ 0 h 278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0156" h="2786906">
                  <a:moveTo>
                    <a:pt x="899644" y="0"/>
                  </a:moveTo>
                  <a:lnTo>
                    <a:pt x="3870156" y="0"/>
                  </a:lnTo>
                  <a:cubicBezTo>
                    <a:pt x="3834306" y="204701"/>
                    <a:pt x="3786464" y="405881"/>
                    <a:pt x="3728056" y="601399"/>
                  </a:cubicBezTo>
                  <a:lnTo>
                    <a:pt x="1096630" y="601399"/>
                  </a:lnTo>
                  <a:lnTo>
                    <a:pt x="2834743" y="2339557"/>
                  </a:lnTo>
                  <a:cubicBezTo>
                    <a:pt x="2713734" y="2495704"/>
                    <a:pt x="2585052" y="2644848"/>
                    <a:pt x="2447858" y="2786906"/>
                  </a:cubicBezTo>
                  <a:lnTo>
                    <a:pt x="0" y="339044"/>
                  </a:lnTo>
                  <a:cubicBezTo>
                    <a:pt x="241264" y="128012"/>
                    <a:pt x="556408" y="0"/>
                    <a:pt x="899644" y="0"/>
                  </a:cubicBezTo>
                  <a:close/>
                </a:path>
              </a:pathLst>
            </a:custGeom>
            <a:grpFill/>
            <a:ln w="1675" cap="flat">
              <a:noFill/>
              <a:prstDash val="solid"/>
              <a:miter/>
            </a:ln>
          </p:spPr>
          <p:txBody>
            <a:bodyPr wrap="square" rtlCol="0" anchor="ctr">
              <a:noAutofit/>
            </a:bodyPr>
            <a:lstStyle/>
            <a:p>
              <a:endParaRPr lang="de-DE"/>
            </a:p>
          </p:txBody>
        </p:sp>
        <p:sp>
          <p:nvSpPr>
            <p:cNvPr id="19" name="Freihandform: Form 18">
              <a:extLst>
                <a:ext uri="{FF2B5EF4-FFF2-40B4-BE49-F238E27FC236}">
                  <a16:creationId xmlns:a16="http://schemas.microsoft.com/office/drawing/2014/main" id="{E40B944B-005D-490E-AA7B-F0EF55C92C38}"/>
                </a:ext>
              </a:extLst>
            </p:cNvPr>
            <p:cNvSpPr>
              <a:spLocks noGrp="1" noRot="1" noMove="1" noResize="1" noEditPoints="1" noAdjustHandles="1" noChangeArrowheads="1" noChangeShapeType="1"/>
            </p:cNvSpPr>
            <p:nvPr/>
          </p:nvSpPr>
          <p:spPr>
            <a:xfrm>
              <a:off x="2136886" y="1885782"/>
              <a:ext cx="2786901" cy="4972174"/>
            </a:xfrm>
            <a:custGeom>
              <a:avLst/>
              <a:gdLst>
                <a:gd name="connsiteX0" fmla="*/ 339044 w 2786901"/>
                <a:gd name="connsiteY0" fmla="*/ 0 h 4972174"/>
                <a:gd name="connsiteX1" fmla="*/ 2786901 w 2786901"/>
                <a:gd name="connsiteY1" fmla="*/ 2447862 h 4972174"/>
                <a:gd name="connsiteX2" fmla="*/ 2339553 w 2786901"/>
                <a:gd name="connsiteY2" fmla="*/ 2834748 h 4972174"/>
                <a:gd name="connsiteX3" fmla="*/ 601440 w 2786901"/>
                <a:gd name="connsiteY3" fmla="*/ 1096632 h 4972174"/>
                <a:gd name="connsiteX4" fmla="*/ 601440 w 2786901"/>
                <a:gd name="connsiteY4" fmla="*/ 4972174 h 4972174"/>
                <a:gd name="connsiteX5" fmla="*/ 0 w 2786901"/>
                <a:gd name="connsiteY5" fmla="*/ 4972174 h 4972174"/>
                <a:gd name="connsiteX6" fmla="*/ 0 w 2786901"/>
                <a:gd name="connsiteY6" fmla="*/ 899646 h 4972174"/>
                <a:gd name="connsiteX7" fmla="*/ 339044 w 2786901"/>
                <a:gd name="connsiteY7" fmla="*/ 0 h 49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901" h="4972174">
                  <a:moveTo>
                    <a:pt x="339044" y="0"/>
                  </a:moveTo>
                  <a:lnTo>
                    <a:pt x="2786901" y="2447862"/>
                  </a:lnTo>
                  <a:cubicBezTo>
                    <a:pt x="2645514" y="2585056"/>
                    <a:pt x="2495699" y="2713739"/>
                    <a:pt x="2339553" y="2834748"/>
                  </a:cubicBezTo>
                  <a:lnTo>
                    <a:pt x="601440" y="1096632"/>
                  </a:lnTo>
                  <a:lnTo>
                    <a:pt x="601440" y="4972174"/>
                  </a:lnTo>
                  <a:lnTo>
                    <a:pt x="0" y="4972174"/>
                  </a:lnTo>
                  <a:lnTo>
                    <a:pt x="0" y="899646"/>
                  </a:lnTo>
                  <a:cubicBezTo>
                    <a:pt x="0" y="556409"/>
                    <a:pt x="128012" y="241264"/>
                    <a:pt x="339044" y="0"/>
                  </a:cubicBezTo>
                  <a:close/>
                </a:path>
              </a:pathLst>
            </a:custGeom>
            <a:grpFill/>
            <a:ln w="1675" cap="flat">
              <a:noFill/>
              <a:prstDash val="solid"/>
              <a:miter/>
            </a:ln>
          </p:spPr>
          <p:txBody>
            <a:bodyPr wrap="square" rtlCol="0" anchor="ctr">
              <a:noAutofit/>
            </a:bodyPr>
            <a:lstStyle/>
            <a:p>
              <a:endParaRPr lang="de-DE"/>
            </a:p>
          </p:txBody>
        </p:sp>
        <p:sp>
          <p:nvSpPr>
            <p:cNvPr id="18" name="Freihandform: Form 17">
              <a:extLst>
                <a:ext uri="{FF2B5EF4-FFF2-40B4-BE49-F238E27FC236}">
                  <a16:creationId xmlns:a16="http://schemas.microsoft.com/office/drawing/2014/main" id="{9A5407A6-994A-523D-A324-3365131B3D68}"/>
                </a:ext>
              </a:extLst>
            </p:cNvPr>
            <p:cNvSpPr>
              <a:spLocks noGrp="1" noRot="1" noMove="1" noResize="1" noEditPoints="1" noAdjustHandles="1" noChangeArrowheads="1" noChangeShapeType="1"/>
            </p:cNvSpPr>
            <p:nvPr/>
          </p:nvSpPr>
          <p:spPr>
            <a:xfrm>
              <a:off x="-1" y="1971987"/>
              <a:ext cx="270007" cy="3783957"/>
            </a:xfrm>
            <a:custGeom>
              <a:avLst/>
              <a:gdLst>
                <a:gd name="connsiteX0" fmla="*/ 0 w 270007"/>
                <a:gd name="connsiteY0" fmla="*/ 0 h 3783957"/>
                <a:gd name="connsiteX1" fmla="*/ 6121 w 270007"/>
                <a:gd name="connsiteY1" fmla="*/ 7643 h 3783957"/>
                <a:gd name="connsiteX2" fmla="*/ 270007 w 270007"/>
                <a:gd name="connsiteY2" fmla="*/ 813441 h 3783957"/>
                <a:gd name="connsiteX3" fmla="*/ 270007 w 270007"/>
                <a:gd name="connsiteY3" fmla="*/ 3783957 h 3783957"/>
                <a:gd name="connsiteX4" fmla="*/ 0 w 270007"/>
                <a:gd name="connsiteY4" fmla="*/ 3728342 h 3783957"/>
                <a:gd name="connsiteX5" fmla="*/ 0 w 270007"/>
                <a:gd name="connsiteY5" fmla="*/ 0 h 378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07" h="3783957">
                  <a:moveTo>
                    <a:pt x="0" y="0"/>
                  </a:moveTo>
                  <a:lnTo>
                    <a:pt x="6121" y="7643"/>
                  </a:lnTo>
                  <a:cubicBezTo>
                    <a:pt x="171999" y="234284"/>
                    <a:pt x="270007" y="513109"/>
                    <a:pt x="270007" y="813441"/>
                  </a:cubicBezTo>
                  <a:lnTo>
                    <a:pt x="270007" y="3783957"/>
                  </a:lnTo>
                  <a:lnTo>
                    <a:pt x="0" y="3728342"/>
                  </a:lnTo>
                  <a:lnTo>
                    <a:pt x="0" y="0"/>
                  </a:lnTo>
                  <a:close/>
                </a:path>
              </a:pathLst>
            </a:custGeom>
            <a:grpFill/>
            <a:ln w="1675" cap="flat">
              <a:noFill/>
              <a:prstDash val="solid"/>
              <a:miter/>
            </a:ln>
          </p:spPr>
          <p:txBody>
            <a:bodyPr wrap="square" rtlCol="0" anchor="ctr">
              <a:noAutofit/>
            </a:bodyPr>
            <a:lstStyle/>
            <a:p>
              <a:endParaRPr lang="de-DE"/>
            </a:p>
          </p:txBody>
        </p:sp>
      </p:grpSp>
      <p:sp>
        <p:nvSpPr>
          <p:cNvPr id="35" name="Gebetswoche_2023">
            <a:extLst>
              <a:ext uri="{FF2B5EF4-FFF2-40B4-BE49-F238E27FC236}">
                <a16:creationId xmlns:a16="http://schemas.microsoft.com/office/drawing/2014/main" id="{6A820C84-A41C-AFCE-1728-496A1904C2C9}"/>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sp>
        <p:nvSpPr>
          <p:cNvPr id="6" name="Headline">
            <a:extLst>
              <a:ext uri="{FF2B5EF4-FFF2-40B4-BE49-F238E27FC236}">
                <a16:creationId xmlns:a16="http://schemas.microsoft.com/office/drawing/2014/main" id="{CF188140-DA76-0983-34BE-39366A9A72DA}"/>
              </a:ext>
            </a:extLst>
          </p:cNvPr>
          <p:cNvSpPr txBox="1">
            <a:spLocks noGrp="1" noRot="1" noMove="1" noResize="1" noEditPoints="1" noAdjustHandles="1" noChangeArrowheads="1" noChangeShapeType="1"/>
          </p:cNvSpPr>
          <p:nvPr/>
        </p:nvSpPr>
        <p:spPr>
          <a:xfrm>
            <a:off x="0" y="1832754"/>
            <a:ext cx="12191999" cy="1446550"/>
          </a:xfrm>
          <a:prstGeom prst="rect">
            <a:avLst/>
          </a:prstGeom>
          <a:noFill/>
        </p:spPr>
        <p:txBody>
          <a:bodyPr wrap="square" rtlCol="0">
            <a:spAutoFit/>
          </a:bodyPr>
          <a:lstStyle/>
          <a:p>
            <a:pPr algn="ctr"/>
            <a:r>
              <a:rPr lang="de-DE" sz="8800" b="1" dirty="0">
                <a:solidFill>
                  <a:schemeClr val="bg1"/>
                </a:solidFill>
                <a:latin typeface="Arial" panose="020B0604020202020204" pitchFamily="34" charset="0"/>
                <a:cs typeface="Arial" panose="020B0604020202020204" pitchFamily="34" charset="0"/>
              </a:rPr>
              <a:t>Gebetswoche</a:t>
            </a:r>
          </a:p>
        </p:txBody>
      </p:sp>
      <p:sp>
        <p:nvSpPr>
          <p:cNvPr id="7" name="Subline">
            <a:extLst>
              <a:ext uri="{FF2B5EF4-FFF2-40B4-BE49-F238E27FC236}">
                <a16:creationId xmlns:a16="http://schemas.microsoft.com/office/drawing/2014/main" id="{DFCDC70E-4192-4E1F-214E-1D956E55AB23}"/>
              </a:ext>
            </a:extLst>
          </p:cNvPr>
          <p:cNvSpPr txBox="1">
            <a:spLocks noGrp="1" noRot="1" noMove="1" noResize="1" noEditPoints="1" noAdjustHandles="1" noChangeArrowheads="1" noChangeShapeType="1"/>
          </p:cNvSpPr>
          <p:nvPr/>
        </p:nvSpPr>
        <p:spPr>
          <a:xfrm>
            <a:off x="1" y="3048471"/>
            <a:ext cx="9743302" cy="461665"/>
          </a:xfrm>
          <a:prstGeom prst="rect">
            <a:avLst/>
          </a:prstGeom>
          <a:noFill/>
        </p:spPr>
        <p:txBody>
          <a:bodyPr wrap="square" rtlCol="0">
            <a:spAutoFit/>
          </a:bodyPr>
          <a:lstStyle/>
          <a:p>
            <a:pPr algn="r"/>
            <a:r>
              <a:rPr lang="de-DE" sz="2400" b="1" i="1" u="none" strike="noStrike" baseline="0" dirty="0">
                <a:solidFill>
                  <a:schemeClr val="bg1"/>
                </a:solidFill>
                <a:latin typeface="Arial" panose="020B0604020202020204" pitchFamily="34" charset="0"/>
                <a:cs typeface="Arial" panose="020B0604020202020204" pitchFamily="34" charset="0"/>
              </a:rPr>
              <a:t>Tag </a:t>
            </a:r>
            <a:r>
              <a:rPr lang="de-DE" sz="2400" b="1" i="1" dirty="0">
                <a:solidFill>
                  <a:schemeClr val="bg1"/>
                </a:solidFill>
                <a:latin typeface="Arial" panose="020B0604020202020204" pitchFamily="34" charset="0"/>
                <a:cs typeface="Arial" panose="020B0604020202020204" pitchFamily="34" charset="0"/>
              </a:rPr>
              <a:t>6</a:t>
            </a:r>
            <a:r>
              <a:rPr lang="de-DE" sz="2400" b="1" i="1" u="none" strike="noStrike" baseline="0" dirty="0">
                <a:solidFill>
                  <a:schemeClr val="bg1"/>
                </a:solidFill>
                <a:latin typeface="Arial" panose="020B0604020202020204" pitchFamily="34" charset="0"/>
                <a:cs typeface="Arial" panose="020B0604020202020204" pitchFamily="34" charset="0"/>
              </a:rPr>
              <a:t>: Evangelisation </a:t>
            </a:r>
            <a:r>
              <a:rPr lang="de-DE" sz="2400" i="1" u="none" strike="noStrike" baseline="0" dirty="0">
                <a:solidFill>
                  <a:schemeClr val="bg1"/>
                </a:solidFill>
                <a:latin typeface="Arial" panose="020B0604020202020204" pitchFamily="34" charset="0"/>
                <a:cs typeface="Arial" panose="020B0604020202020204" pitchFamily="34" charset="0"/>
              </a:rPr>
              <a:t>und</a:t>
            </a:r>
            <a:r>
              <a:rPr lang="de-DE" sz="2400" b="1" i="1" u="none" strike="noStrike" baseline="0" dirty="0">
                <a:solidFill>
                  <a:schemeClr val="bg1"/>
                </a:solidFill>
                <a:latin typeface="Arial" panose="020B0604020202020204" pitchFamily="34" charset="0"/>
                <a:cs typeface="Arial" panose="020B0604020202020204" pitchFamily="34" charset="0"/>
              </a:rPr>
              <a:t> Mission</a:t>
            </a:r>
            <a:endParaRPr lang="de-DE" sz="2400" i="1" dirty="0">
              <a:solidFill>
                <a:schemeClr val="bg1"/>
              </a:solidFill>
              <a:latin typeface="Arial" panose="020B0604020202020204" pitchFamily="34" charset="0"/>
              <a:cs typeface="Arial" panose="020B0604020202020204" pitchFamily="34" charset="0"/>
            </a:endParaRPr>
          </a:p>
        </p:txBody>
      </p:sp>
      <p:sp>
        <p:nvSpPr>
          <p:cNvPr id="3" name="!!Jahreslosung">
            <a:extLst>
              <a:ext uri="{FF2B5EF4-FFF2-40B4-BE49-F238E27FC236}">
                <a16:creationId xmlns:a16="http://schemas.microsoft.com/office/drawing/2014/main" id="{56D6F073-2267-2A4F-DE76-B22629BB6DB5}"/>
              </a:ext>
            </a:extLst>
          </p:cNvPr>
          <p:cNvSpPr txBox="1">
            <a:spLocks noGrp="1" noRot="1" noMove="1" noResize="1" noEditPoints="1" noAdjustHandles="1" noChangeArrowheads="1" noChangeShapeType="1"/>
          </p:cNvSpPr>
          <p:nvPr/>
        </p:nvSpPr>
        <p:spPr>
          <a:xfrm>
            <a:off x="0" y="5853350"/>
            <a:ext cx="11634427" cy="707886"/>
          </a:xfrm>
          <a:prstGeom prst="rect">
            <a:avLst/>
          </a:prstGeom>
          <a:noFill/>
        </p:spPr>
        <p:txBody>
          <a:bodyPr wrap="square" rtlCol="0">
            <a:spAutoFit/>
          </a:bodyPr>
          <a:lstStyle/>
          <a:p>
            <a:pPr algn="r"/>
            <a:r>
              <a:rPr lang="de-DE" sz="2000" i="1" dirty="0">
                <a:solidFill>
                  <a:srgbClr val="022F48"/>
                </a:solidFill>
                <a:latin typeface="Arial" panose="020B0604020202020204" pitchFamily="34" charset="0"/>
                <a:cs typeface="Arial" panose="020B0604020202020204" pitchFamily="34" charset="0"/>
              </a:rPr>
              <a:t>Gott spricht: „Siehe, ich mache alles neu!”</a:t>
            </a:r>
          </a:p>
          <a:p>
            <a:pPr algn="r"/>
            <a:r>
              <a:rPr lang="de-DE" sz="2000" i="1" dirty="0">
                <a:solidFill>
                  <a:srgbClr val="022F48"/>
                </a:solidFill>
                <a:latin typeface="Arial" panose="020B0604020202020204" pitchFamily="34" charset="0"/>
                <a:cs typeface="Arial" panose="020B0604020202020204" pitchFamily="34" charset="0"/>
              </a:rPr>
              <a:t>(Offenbarung 21,5)</a:t>
            </a:r>
            <a:endParaRPr lang="de-DE" sz="2000" dirty="0">
              <a:solidFill>
                <a:srgbClr val="022F48"/>
              </a:solidFill>
              <a:latin typeface="Arial" panose="020B0604020202020204" pitchFamily="34" charset="0"/>
              <a:cs typeface="Arial" panose="020B0604020202020204" pitchFamily="34" charset="0"/>
            </a:endParaRPr>
          </a:p>
        </p:txBody>
      </p:sp>
      <p:grpSp>
        <p:nvGrpSpPr>
          <p:cNvPr id="82" name="!!TAG">
            <a:extLst>
              <a:ext uri="{FF2B5EF4-FFF2-40B4-BE49-F238E27FC236}">
                <a16:creationId xmlns:a16="http://schemas.microsoft.com/office/drawing/2014/main" id="{EEC9969A-41AB-95BD-66C9-BCDF68019AFC}"/>
              </a:ext>
            </a:extLst>
          </p:cNvPr>
          <p:cNvGrpSpPr>
            <a:grpSpLocks noGrp="1" noUngrp="1" noRot="1" noMove="1" noResize="1"/>
          </p:cNvGrpSpPr>
          <p:nvPr/>
        </p:nvGrpSpPr>
        <p:grpSpPr>
          <a:xfrm>
            <a:off x="0" y="4769015"/>
            <a:ext cx="2542493" cy="1380819"/>
            <a:chOff x="0" y="5477181"/>
            <a:chExt cx="2542493" cy="1380819"/>
          </a:xfrm>
        </p:grpSpPr>
        <p:sp>
          <p:nvSpPr>
            <p:cNvPr id="78" name="Freihandform: Form 77">
              <a:extLst>
                <a:ext uri="{FF2B5EF4-FFF2-40B4-BE49-F238E27FC236}">
                  <a16:creationId xmlns:a16="http://schemas.microsoft.com/office/drawing/2014/main" id="{DCDA56CC-16BC-FA2E-D2FF-4F00F8F03106}"/>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Freihandform: Form 78">
              <a:extLst>
                <a:ext uri="{FF2B5EF4-FFF2-40B4-BE49-F238E27FC236}">
                  <a16:creationId xmlns:a16="http://schemas.microsoft.com/office/drawing/2014/main" id="{7067EA3C-EB36-A6C6-DC27-A128DD85A2C2}"/>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8AC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Textfeld 79">
              <a:extLst>
                <a:ext uri="{FF2B5EF4-FFF2-40B4-BE49-F238E27FC236}">
                  <a16:creationId xmlns:a16="http://schemas.microsoft.com/office/drawing/2014/main" id="{E59AEB22-5AB1-7FD5-7DAC-740CD4A49240}"/>
                </a:ext>
              </a:extLst>
            </p:cNvPr>
            <p:cNvSpPr txBox="1">
              <a:spLocks noGrp="1" noRot="1" noMove="1" noResize="1" noEditPoints="1" noAdjustHandles="1" noChangeArrowheads="1" noChangeShapeType="1"/>
            </p:cNvSpPr>
            <p:nvPr/>
          </p:nvSpPr>
          <p:spPr>
            <a:xfrm>
              <a:off x="557572" y="5660056"/>
              <a:ext cx="1040670" cy="1015663"/>
            </a:xfrm>
            <a:prstGeom prst="rect">
              <a:avLst/>
            </a:prstGeom>
            <a:noFill/>
          </p:spPr>
          <p:txBody>
            <a:bodyPr wrap="none" rtlCol="0">
              <a:spAutoFit/>
            </a:bodyPr>
            <a:lstStyle/>
            <a:p>
              <a:pPr algn="ctr"/>
              <a:r>
                <a:rPr lang="de-DE" sz="6000" b="1" dirty="0">
                  <a:solidFill>
                    <a:schemeClr val="bg1"/>
                  </a:solidFill>
                  <a:latin typeface="Arial" panose="020B0604020202020204" pitchFamily="34" charset="0"/>
                  <a:cs typeface="Arial" panose="020B0604020202020204" pitchFamily="34" charset="0"/>
                </a:rPr>
                <a:t>06</a:t>
              </a:r>
            </a:p>
          </p:txBody>
        </p:sp>
      </p:grpSp>
    </p:spTree>
    <p:extLst>
      <p:ext uri="{BB962C8B-B14F-4D97-AF65-F5344CB8AC3E}">
        <p14:creationId xmlns:p14="http://schemas.microsoft.com/office/powerpoint/2010/main" val="185533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23445"/>
            <a:ext cx="11387108" cy="4038093"/>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das Heil, das allen Menschen durch Jesus Christus zugänglich ist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(1Petr 1,3)</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die missionarische und evangelistische Arbeit unserer Gemeinden und die Möglichkeiten, das Evangelium im In- und Ausland weiterzugeben</a:t>
            </a:r>
            <a:b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Mt</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28,19-20; 1Tim 2,2-6)</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alle Mitarbeiter, die sich aufopferungsvoll für das Reich Gottes einsetzen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(2Kor 4,1)</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dass das Evangelium Menschen weltweit erreicht, auch über das Internet und andere moderne Wege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Apg</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16,9-10)</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dass sein Wort bereits Menschen erreicht hat und Früchte trägt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(1Kor 3,6-7)</a:t>
            </a:r>
            <a:endPar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danken Gott:</a:t>
            </a:r>
            <a:endParaRPr lang="de-DE" sz="2800" dirty="0">
              <a:solidFill>
                <a:srgbClr val="454547"/>
              </a:solidFill>
              <a:latin typeface="Arial" panose="020B0604020202020204" pitchFamily="34" charset="0"/>
              <a:cs typeface="Arial" panose="020B0604020202020204" pitchFamily="34" charset="0"/>
            </a:endParaRPr>
          </a:p>
        </p:txBody>
      </p:sp>
      <p:sp>
        <p:nvSpPr>
          <p:cNvPr id="13" name="Banner" descr="Ein wolkenumhangener Berggipfel">
            <a:extLst>
              <a:ext uri="{FF2B5EF4-FFF2-40B4-BE49-F238E27FC236}">
                <a16:creationId xmlns:a16="http://schemas.microsoft.com/office/drawing/2014/main" id="{B2C72FB2-CBF5-9064-836F-C0EE5EE006C7}"/>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93470" b="-850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Headline">
            <a:extLst>
              <a:ext uri="{FF2B5EF4-FFF2-40B4-BE49-F238E27FC236}">
                <a16:creationId xmlns:a16="http://schemas.microsoft.com/office/drawing/2014/main" id="{EEB7F7D5-ECB9-8C2C-D53E-5D9C0B09C441}"/>
              </a:ext>
            </a:extLst>
          </p:cNvPr>
          <p:cNvSpPr txBox="1">
            <a:spLocks noGrp="1" noRot="1" noMove="1" noResize="1" noEditPoints="1" noAdjustHandles="1" noChangeArrowheads="1" noChangeShapeType="1"/>
          </p:cNvSpPr>
          <p:nvPr/>
        </p:nvSpPr>
        <p:spPr>
          <a:xfrm>
            <a:off x="0" y="596231"/>
            <a:ext cx="12191999" cy="615553"/>
          </a:xfrm>
          <a:prstGeom prst="rect">
            <a:avLst/>
          </a:prstGeom>
          <a:noFill/>
        </p:spPr>
        <p:txBody>
          <a:bodyPr wrap="square" rtlCol="0">
            <a:spAutoFit/>
          </a:bodyPr>
          <a:lstStyle/>
          <a:p>
            <a:pPr algn="ctr"/>
            <a:r>
              <a:rPr lang="de-DE" sz="3400" b="1" dirty="0">
                <a:solidFill>
                  <a:schemeClr val="bg1"/>
                </a:solidFill>
                <a:effectLst/>
                <a:latin typeface="Arial" panose="020B0604020202020204" pitchFamily="34" charset="0"/>
                <a:ea typeface="Calibri" panose="020F0502020204030204" pitchFamily="34" charset="0"/>
              </a:rPr>
              <a:t>Evangelisation </a:t>
            </a:r>
            <a:r>
              <a:rPr lang="de-DE" sz="3400" dirty="0">
                <a:solidFill>
                  <a:schemeClr val="bg1"/>
                </a:solidFill>
                <a:effectLst/>
                <a:latin typeface="Arial" panose="020B0604020202020204" pitchFamily="34" charset="0"/>
                <a:ea typeface="Calibri" panose="020F0502020204030204" pitchFamily="34" charset="0"/>
              </a:rPr>
              <a:t>und</a:t>
            </a:r>
            <a:r>
              <a:rPr lang="de-DE" sz="3400" b="1" dirty="0">
                <a:solidFill>
                  <a:schemeClr val="bg1"/>
                </a:solidFill>
                <a:effectLst/>
                <a:latin typeface="Arial" panose="020B0604020202020204" pitchFamily="34" charset="0"/>
                <a:ea typeface="Calibri" panose="020F0502020204030204" pitchFamily="34" charset="0"/>
              </a:rPr>
              <a:t> Mission</a:t>
            </a:r>
            <a:endParaRPr lang="de-DE" sz="3400" dirty="0">
              <a:solidFill>
                <a:schemeClr val="bg1"/>
              </a:solidFill>
              <a:latin typeface="Arial Black" panose="020B0A04020102020204" pitchFamily="34" charset="0"/>
            </a:endParaRPr>
          </a:p>
        </p:txBody>
      </p:sp>
      <p:sp>
        <p:nvSpPr>
          <p:cNvPr id="10" name="!!Gebetswoche_2023">
            <a:extLst>
              <a:ext uri="{FF2B5EF4-FFF2-40B4-BE49-F238E27FC236}">
                <a16:creationId xmlns:a16="http://schemas.microsoft.com/office/drawing/2014/main" id="{3339A31D-CD60-98B7-DDF0-BFFA718A2205}"/>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11" name="!!TAG">
            <a:extLst>
              <a:ext uri="{FF2B5EF4-FFF2-40B4-BE49-F238E27FC236}">
                <a16:creationId xmlns:a16="http://schemas.microsoft.com/office/drawing/2014/main" id="{5A2FC8F9-044D-360C-8183-1DC0B4CFB686}"/>
              </a:ext>
            </a:extLst>
          </p:cNvPr>
          <p:cNvGrpSpPr>
            <a:grpSpLocks noGrp="1" noUngrp="1" noRot="1" noMove="1" noResize="1"/>
          </p:cNvGrpSpPr>
          <p:nvPr/>
        </p:nvGrpSpPr>
        <p:grpSpPr>
          <a:xfrm>
            <a:off x="402445" y="355620"/>
            <a:ext cx="1167161" cy="633881"/>
            <a:chOff x="0" y="5477181"/>
            <a:chExt cx="2542493" cy="1380819"/>
          </a:xfrm>
        </p:grpSpPr>
        <p:sp>
          <p:nvSpPr>
            <p:cNvPr id="12" name="Freihandform: Form 11">
              <a:extLst>
                <a:ext uri="{FF2B5EF4-FFF2-40B4-BE49-F238E27FC236}">
                  <a16:creationId xmlns:a16="http://schemas.microsoft.com/office/drawing/2014/main" id="{7C85A48A-15FD-6D41-DBAF-DCCDFB6B0209}"/>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Form 13">
              <a:extLst>
                <a:ext uri="{FF2B5EF4-FFF2-40B4-BE49-F238E27FC236}">
                  <a16:creationId xmlns:a16="http://schemas.microsoft.com/office/drawing/2014/main" id="{3D7C46CF-4440-6E1B-92AD-9EE22EEA1BF0}"/>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CA2AA94-010B-5E5B-F0FD-C86B868D2416}"/>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06</a:t>
              </a:r>
            </a:p>
          </p:txBody>
        </p:sp>
      </p:grpSp>
    </p:spTree>
    <p:extLst>
      <p:ext uri="{BB962C8B-B14F-4D97-AF65-F5344CB8AC3E}">
        <p14:creationId xmlns:p14="http://schemas.microsoft.com/office/powerpoint/2010/main" val="215458116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23445"/>
            <a:ext cx="11387108" cy="4136902"/>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weitere Missions- und Gemeindegründungsarbeit in Deutschland und weltweit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(1Thess 1,6-8)</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Ausbreitung des Evangeliums in Ländern, in denen Christen verfolgt werden und um Ermutigung der Verfolgten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Apg</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4,24-29)</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Befähigung und Mut für den missionarischen Dienst in unseren Gemeinden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Hes</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33,11)</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dass neue Evangelisten und Missionare berufen werden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(Röm 10,14-15; </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Mt</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9,37-38)</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Weisheit, Verständnis und Liebe beim Verkündigen des Evangeliums</a:t>
            </a:r>
            <a:b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Apg</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8,34-35)</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bitten Gott:</a:t>
            </a:r>
            <a:endParaRPr lang="de-DE" sz="2800" dirty="0">
              <a:solidFill>
                <a:srgbClr val="454547"/>
              </a:solidFill>
              <a:latin typeface="Arial" panose="020B0604020202020204" pitchFamily="34" charset="0"/>
              <a:cs typeface="Arial" panose="020B0604020202020204" pitchFamily="34" charset="0"/>
            </a:endParaRPr>
          </a:p>
        </p:txBody>
      </p:sp>
      <p:sp>
        <p:nvSpPr>
          <p:cNvPr id="9" name="Banner" descr="Ein wolkenumhangener Berggipfel">
            <a:extLst>
              <a:ext uri="{FF2B5EF4-FFF2-40B4-BE49-F238E27FC236}">
                <a16:creationId xmlns:a16="http://schemas.microsoft.com/office/drawing/2014/main" id="{C8878AC1-04EE-6D84-6225-9B5041F1D640}"/>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93470" b="-850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4DBBAE6F-F797-85A2-F36A-6EFD90E698A0}"/>
              </a:ext>
            </a:extLst>
          </p:cNvPr>
          <p:cNvSpPr txBox="1">
            <a:spLocks noGrp="1" noRot="1" noMove="1" noResize="1" noEditPoints="1" noAdjustHandles="1" noChangeArrowheads="1" noChangeShapeType="1"/>
          </p:cNvSpPr>
          <p:nvPr/>
        </p:nvSpPr>
        <p:spPr>
          <a:xfrm>
            <a:off x="0" y="596231"/>
            <a:ext cx="12191999" cy="615553"/>
          </a:xfrm>
          <a:prstGeom prst="rect">
            <a:avLst/>
          </a:prstGeom>
          <a:noFill/>
        </p:spPr>
        <p:txBody>
          <a:bodyPr wrap="square" rtlCol="0">
            <a:spAutoFit/>
          </a:bodyPr>
          <a:lstStyle/>
          <a:p>
            <a:pPr algn="ctr"/>
            <a:r>
              <a:rPr lang="de-DE" sz="3400" b="1" dirty="0">
                <a:solidFill>
                  <a:schemeClr val="bg1"/>
                </a:solidFill>
                <a:effectLst/>
                <a:latin typeface="Arial" panose="020B0604020202020204" pitchFamily="34" charset="0"/>
                <a:ea typeface="Calibri" panose="020F0502020204030204" pitchFamily="34" charset="0"/>
              </a:rPr>
              <a:t>Evangelisation </a:t>
            </a:r>
            <a:r>
              <a:rPr lang="de-DE" sz="3400" dirty="0">
                <a:solidFill>
                  <a:schemeClr val="bg1"/>
                </a:solidFill>
                <a:effectLst/>
                <a:latin typeface="Arial" panose="020B0604020202020204" pitchFamily="34" charset="0"/>
                <a:ea typeface="Calibri" panose="020F0502020204030204" pitchFamily="34" charset="0"/>
              </a:rPr>
              <a:t>und</a:t>
            </a:r>
            <a:r>
              <a:rPr lang="de-DE" sz="3400" b="1" dirty="0">
                <a:solidFill>
                  <a:schemeClr val="bg1"/>
                </a:solidFill>
                <a:effectLst/>
                <a:latin typeface="Arial" panose="020B0604020202020204" pitchFamily="34" charset="0"/>
                <a:ea typeface="Calibri" panose="020F0502020204030204" pitchFamily="34" charset="0"/>
              </a:rPr>
              <a:t> Mission</a:t>
            </a:r>
            <a:endParaRPr lang="de-DE" sz="3400" dirty="0">
              <a:solidFill>
                <a:schemeClr val="bg1"/>
              </a:solidFill>
              <a:latin typeface="Arial Black" panose="020B0A040201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06</a:t>
              </a:r>
            </a:p>
          </p:txBody>
        </p:sp>
      </p:grpSp>
    </p:spTree>
    <p:extLst>
      <p:ext uri="{BB962C8B-B14F-4D97-AF65-F5344CB8AC3E}">
        <p14:creationId xmlns:p14="http://schemas.microsoft.com/office/powerpoint/2010/main" val="1921442194"/>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23445"/>
            <a:ext cx="11387108" cy="3192669"/>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Erweckung in Deutschland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(Kol 4,3-4)</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Schutz und Bewahrung für Evangelisten, Missionare und ihre Familien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(2Thess 3,3)</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geistliche und materielle Versorgung der Missionare, damit sie ihren Dienst treu ausüben können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(Phil 4,19)</a:t>
            </a:r>
          </a:p>
          <a:p>
            <a:pPr marL="342900" lvl="0" indent="-342900">
              <a:lnSpc>
                <a:spcPct val="107000"/>
              </a:lnSpc>
              <a:spcAft>
                <a:spcPts val="1200"/>
              </a:spcAft>
              <a:buFont typeface="Arial" panose="020B0604020202020204" pitchFamily="34" charset="0"/>
              <a:buChar char="•"/>
            </a:pPr>
            <a:r>
              <a:rPr lang="de-DE" sz="2400" dirty="0">
                <a:latin typeface="Arial" panose="020B0604020202020204" pitchFamily="34" charset="0"/>
                <a:ea typeface="Calibri" panose="020F0502020204030204" pitchFamily="34" charset="0"/>
                <a:cs typeface="Arial" panose="020B0604020202020204" pitchFamily="34" charset="0"/>
              </a:rPr>
              <a:t>für Menschen aus unserem Umfeld, die Jesus noch nicht kennen, dass sie das Evangelium hören und zum Glauben finden </a:t>
            </a:r>
            <a:r>
              <a:rPr lang="de-DE"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dirty="0" err="1">
                <a:solidFill>
                  <a:srgbClr val="007E94"/>
                </a:solidFill>
                <a:latin typeface="Arial" panose="020B0604020202020204" pitchFamily="34" charset="0"/>
                <a:ea typeface="Calibri" panose="020F0502020204030204" pitchFamily="34" charset="0"/>
                <a:cs typeface="Arial" panose="020B0604020202020204" pitchFamily="34" charset="0"/>
              </a:rPr>
              <a:t>Mt</a:t>
            </a:r>
            <a:r>
              <a:rPr lang="de-DE" dirty="0">
                <a:solidFill>
                  <a:srgbClr val="007E94"/>
                </a:solidFill>
                <a:latin typeface="Arial" panose="020B0604020202020204" pitchFamily="34" charset="0"/>
                <a:ea typeface="Calibri" panose="020F0502020204030204" pitchFamily="34" charset="0"/>
                <a:cs typeface="Arial" panose="020B0604020202020204" pitchFamily="34" charset="0"/>
              </a:rPr>
              <a:t> 9,37-38; </a:t>
            </a:r>
            <a:r>
              <a:rPr lang="de-DE" dirty="0" err="1">
                <a:solidFill>
                  <a:srgbClr val="007E94"/>
                </a:solidFill>
                <a:latin typeface="Arial" panose="020B0604020202020204" pitchFamily="34" charset="0"/>
                <a:ea typeface="Calibri" panose="020F0502020204030204" pitchFamily="34" charset="0"/>
                <a:cs typeface="Arial" panose="020B0604020202020204" pitchFamily="34" charset="0"/>
              </a:rPr>
              <a:t>Lk</a:t>
            </a:r>
            <a:r>
              <a:rPr lang="de-DE" dirty="0">
                <a:solidFill>
                  <a:srgbClr val="007E94"/>
                </a:solidFill>
                <a:latin typeface="Arial" panose="020B0604020202020204" pitchFamily="34" charset="0"/>
                <a:ea typeface="Calibri" panose="020F0502020204030204" pitchFamily="34" charset="0"/>
                <a:cs typeface="Arial" panose="020B0604020202020204" pitchFamily="34" charset="0"/>
              </a:rPr>
              <a:t> 10,2)</a:t>
            </a:r>
            <a:endPar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bitten Gott:</a:t>
            </a:r>
            <a:endParaRPr lang="de-DE" sz="2800" dirty="0">
              <a:solidFill>
                <a:srgbClr val="454547"/>
              </a:solidFill>
              <a:latin typeface="Arial" panose="020B0604020202020204" pitchFamily="34" charset="0"/>
              <a:cs typeface="Arial" panose="020B0604020202020204" pitchFamily="34" charset="0"/>
            </a:endParaRPr>
          </a:p>
        </p:txBody>
      </p:sp>
      <p:sp>
        <p:nvSpPr>
          <p:cNvPr id="9" name="Banner" descr="Ein wolkenumhangener Berggipfel">
            <a:extLst>
              <a:ext uri="{FF2B5EF4-FFF2-40B4-BE49-F238E27FC236}">
                <a16:creationId xmlns:a16="http://schemas.microsoft.com/office/drawing/2014/main" id="{443CC6FD-F70D-F5CB-1D9C-59AB13BBD8A5}"/>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93470" b="-850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BF2609C3-0705-3A4D-742D-731B189F5BE0}"/>
              </a:ext>
            </a:extLst>
          </p:cNvPr>
          <p:cNvSpPr txBox="1">
            <a:spLocks noGrp="1" noRot="1" noMove="1" noResize="1" noEditPoints="1" noAdjustHandles="1" noChangeArrowheads="1" noChangeShapeType="1"/>
          </p:cNvSpPr>
          <p:nvPr/>
        </p:nvSpPr>
        <p:spPr>
          <a:xfrm>
            <a:off x="0" y="596231"/>
            <a:ext cx="12191999" cy="615553"/>
          </a:xfrm>
          <a:prstGeom prst="rect">
            <a:avLst/>
          </a:prstGeom>
          <a:noFill/>
        </p:spPr>
        <p:txBody>
          <a:bodyPr wrap="square" rtlCol="0">
            <a:spAutoFit/>
          </a:bodyPr>
          <a:lstStyle/>
          <a:p>
            <a:pPr algn="ctr"/>
            <a:r>
              <a:rPr lang="de-DE" sz="3400" b="1" dirty="0">
                <a:solidFill>
                  <a:schemeClr val="bg1"/>
                </a:solidFill>
                <a:effectLst/>
                <a:latin typeface="Arial" panose="020B0604020202020204" pitchFamily="34" charset="0"/>
                <a:ea typeface="Calibri" panose="020F0502020204030204" pitchFamily="34" charset="0"/>
              </a:rPr>
              <a:t>Evangelisation </a:t>
            </a:r>
            <a:r>
              <a:rPr lang="de-DE" sz="3400" dirty="0">
                <a:solidFill>
                  <a:schemeClr val="bg1"/>
                </a:solidFill>
                <a:effectLst/>
                <a:latin typeface="Arial" panose="020B0604020202020204" pitchFamily="34" charset="0"/>
                <a:ea typeface="Calibri" panose="020F0502020204030204" pitchFamily="34" charset="0"/>
              </a:rPr>
              <a:t>und</a:t>
            </a:r>
            <a:r>
              <a:rPr lang="de-DE" sz="3400" b="1" dirty="0">
                <a:solidFill>
                  <a:schemeClr val="bg1"/>
                </a:solidFill>
                <a:effectLst/>
                <a:latin typeface="Arial" panose="020B0604020202020204" pitchFamily="34" charset="0"/>
                <a:ea typeface="Calibri" panose="020F0502020204030204" pitchFamily="34" charset="0"/>
              </a:rPr>
              <a:t> Mission</a:t>
            </a:r>
            <a:endParaRPr lang="de-DE" sz="3400" dirty="0">
              <a:solidFill>
                <a:schemeClr val="bg1"/>
              </a:solidFill>
              <a:latin typeface="Arial Black" panose="020B0A040201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06</a:t>
              </a:r>
            </a:p>
          </p:txBody>
        </p:sp>
      </p:grpSp>
    </p:spTree>
    <p:extLst>
      <p:ext uri="{BB962C8B-B14F-4D97-AF65-F5344CB8AC3E}">
        <p14:creationId xmlns:p14="http://schemas.microsoft.com/office/powerpoint/2010/main" val="208961172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06530"/>
            <a:ext cx="11387108" cy="150810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285750" indent="-285750" defTabSz="72000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Dankes- &amp; Gebetsanliegen unserer Gemeinde:</a:t>
            </a:r>
            <a:endParaRPr lang="de-DE" sz="2800" dirty="0">
              <a:solidFill>
                <a:srgbClr val="454547"/>
              </a:solidFill>
              <a:latin typeface="Arial" panose="020B0604020202020204" pitchFamily="34" charset="0"/>
              <a:cs typeface="Arial" panose="020B0604020202020204" pitchFamily="34" charset="0"/>
            </a:endParaRPr>
          </a:p>
        </p:txBody>
      </p:sp>
      <p:sp>
        <p:nvSpPr>
          <p:cNvPr id="9" name="Banner" descr="Ein wolkenumhangener Berggipfel">
            <a:extLst>
              <a:ext uri="{FF2B5EF4-FFF2-40B4-BE49-F238E27FC236}">
                <a16:creationId xmlns:a16="http://schemas.microsoft.com/office/drawing/2014/main" id="{98D39FB1-742F-6300-E12A-E942E98346AB}"/>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93470" b="-850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F65CBBD9-944D-DEAD-A9C3-1442DB5C75E0}"/>
              </a:ext>
            </a:extLst>
          </p:cNvPr>
          <p:cNvSpPr txBox="1">
            <a:spLocks noGrp="1" noRot="1" noMove="1" noResize="1" noEditPoints="1" noAdjustHandles="1" noChangeArrowheads="1" noChangeShapeType="1"/>
          </p:cNvSpPr>
          <p:nvPr/>
        </p:nvSpPr>
        <p:spPr>
          <a:xfrm>
            <a:off x="0" y="596231"/>
            <a:ext cx="12191999" cy="615553"/>
          </a:xfrm>
          <a:prstGeom prst="rect">
            <a:avLst/>
          </a:prstGeom>
          <a:noFill/>
        </p:spPr>
        <p:txBody>
          <a:bodyPr wrap="square" rtlCol="0">
            <a:spAutoFit/>
          </a:bodyPr>
          <a:lstStyle/>
          <a:p>
            <a:pPr algn="ctr"/>
            <a:r>
              <a:rPr lang="de-DE" sz="3400" b="1" dirty="0">
                <a:solidFill>
                  <a:schemeClr val="bg1"/>
                </a:solidFill>
                <a:effectLst/>
                <a:latin typeface="Arial" panose="020B0604020202020204" pitchFamily="34" charset="0"/>
                <a:ea typeface="Calibri" panose="020F0502020204030204" pitchFamily="34" charset="0"/>
              </a:rPr>
              <a:t>Evangelisation </a:t>
            </a:r>
            <a:r>
              <a:rPr lang="de-DE" sz="3400" dirty="0">
                <a:solidFill>
                  <a:schemeClr val="bg1"/>
                </a:solidFill>
                <a:effectLst/>
                <a:latin typeface="Arial" panose="020B0604020202020204" pitchFamily="34" charset="0"/>
                <a:ea typeface="Calibri" panose="020F0502020204030204" pitchFamily="34" charset="0"/>
              </a:rPr>
              <a:t>und</a:t>
            </a:r>
            <a:r>
              <a:rPr lang="de-DE" sz="3400" b="1" dirty="0">
                <a:solidFill>
                  <a:schemeClr val="bg1"/>
                </a:solidFill>
                <a:effectLst/>
                <a:latin typeface="Arial" panose="020B0604020202020204" pitchFamily="34" charset="0"/>
                <a:ea typeface="Calibri" panose="020F0502020204030204" pitchFamily="34" charset="0"/>
              </a:rPr>
              <a:t> Mission</a:t>
            </a:r>
            <a:endParaRPr lang="de-DE" sz="3400" dirty="0">
              <a:solidFill>
                <a:schemeClr val="bg1"/>
              </a:solidFill>
              <a:latin typeface="Arial Black" panose="020B0A040201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06</a:t>
              </a:r>
            </a:p>
          </p:txBody>
        </p:sp>
      </p:grpSp>
    </p:spTree>
    <p:extLst>
      <p:ext uri="{BB962C8B-B14F-4D97-AF65-F5344CB8AC3E}">
        <p14:creationId xmlns:p14="http://schemas.microsoft.com/office/powerpoint/2010/main" val="74301068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194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descr="Ein Bild, das Himmel, Natur, Wolke, Abendrot enthält.&#10;&#10;Automatisch generierte Beschreibung">
            <a:extLst>
              <a:ext uri="{FF2B5EF4-FFF2-40B4-BE49-F238E27FC236}">
                <a16:creationId xmlns:a16="http://schemas.microsoft.com/office/drawing/2014/main" id="{393886BE-15FA-C297-8B2B-9BFE94E15D9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25" name="Rechteck_weiß">
            <a:extLst>
              <a:ext uri="{FF2B5EF4-FFF2-40B4-BE49-F238E27FC236}">
                <a16:creationId xmlns:a16="http://schemas.microsoft.com/office/drawing/2014/main" id="{BEC6628F-B3DC-1764-D35A-582938541843}"/>
              </a:ext>
            </a:extLst>
          </p:cNvPr>
          <p:cNvSpPr>
            <a:spLocks noGrp="1" noRot="1" noMove="1" noResize="1" noEditPoints="1" noAdjustHandles="1" noChangeArrowheads="1" noChangeShapeType="1"/>
          </p:cNvSpPr>
          <p:nvPr/>
        </p:nvSpPr>
        <p:spPr>
          <a:xfrm>
            <a:off x="0" y="5485644"/>
            <a:ext cx="12191999" cy="1372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ilter_blau">
            <a:extLst>
              <a:ext uri="{FF2B5EF4-FFF2-40B4-BE49-F238E27FC236}">
                <a16:creationId xmlns:a16="http://schemas.microsoft.com/office/drawing/2014/main" id="{68793ED8-D9F1-6D37-243A-4638107DB580}"/>
              </a:ext>
            </a:extLst>
          </p:cNvPr>
          <p:cNvSpPr>
            <a:spLocks noGrp="1" noRot="1" noMove="1" noResize="1" noEditPoints="1" noAdjustHandles="1" noChangeArrowheads="1" noChangeShapeType="1"/>
          </p:cNvSpPr>
          <p:nvPr/>
        </p:nvSpPr>
        <p:spPr>
          <a:xfrm>
            <a:off x="0" y="0"/>
            <a:ext cx="12191999" cy="5441412"/>
          </a:xfrm>
          <a:prstGeom prst="rect">
            <a:avLst/>
          </a:prstGeom>
          <a:gradFill flip="none" rotWithShape="1">
            <a:gsLst>
              <a:gs pos="37000">
                <a:srgbClr val="10314B">
                  <a:lumMod val="100000"/>
                </a:srgbClr>
              </a:gs>
              <a:gs pos="79000">
                <a:srgbClr val="10314B">
                  <a:alpha val="52000"/>
                </a:srgbClr>
              </a:gs>
            </a:gsLst>
            <a:lin ang="19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_grau">
            <a:extLst>
              <a:ext uri="{FF2B5EF4-FFF2-40B4-BE49-F238E27FC236}">
                <a16:creationId xmlns:a16="http://schemas.microsoft.com/office/drawing/2014/main" id="{A8406EE0-16DC-BDCB-7391-818629836585}"/>
              </a:ext>
            </a:extLst>
          </p:cNvPr>
          <p:cNvSpPr>
            <a:spLocks noGrp="1" noRot="1" noMove="1" noResize="1" noEditPoints="1" noAdjustHandles="1" noChangeArrowheads="1" noChangeShapeType="1"/>
          </p:cNvSpPr>
          <p:nvPr/>
        </p:nvSpPr>
        <p:spPr>
          <a:xfrm>
            <a:off x="0" y="5442744"/>
            <a:ext cx="12191999" cy="45719"/>
          </a:xfrm>
          <a:prstGeom prst="rect">
            <a:avLst/>
          </a:prstGeom>
          <a:solidFill>
            <a:srgbClr val="CFCF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254B09EC-6680-74A6-E0BF-A1FD1B3EFC6A}"/>
              </a:ext>
            </a:extLst>
          </p:cNvPr>
          <p:cNvGrpSpPr>
            <a:grpSpLocks noGrp="1" noUngrp="1" noRot="1" noMove="1" noResize="1"/>
          </p:cNvGrpSpPr>
          <p:nvPr/>
        </p:nvGrpSpPr>
        <p:grpSpPr>
          <a:xfrm>
            <a:off x="501983" y="288127"/>
            <a:ext cx="1711404" cy="459628"/>
            <a:chOff x="6027838" y="1650969"/>
            <a:chExt cx="501650" cy="134727"/>
          </a:xfrm>
          <a:solidFill>
            <a:srgbClr val="FFFFFF"/>
          </a:solidFill>
        </p:grpSpPr>
        <p:sp>
          <p:nvSpPr>
            <p:cNvPr id="98" name="Freihandform: Form 97">
              <a:extLst>
                <a:ext uri="{FF2B5EF4-FFF2-40B4-BE49-F238E27FC236}">
                  <a16:creationId xmlns:a16="http://schemas.microsoft.com/office/drawing/2014/main" id="{E2E9ABA8-D299-392B-B8CB-957EB53AE4C7}"/>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solidFill>
              <a:srgbClr val="FFFFFF"/>
            </a:solid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29F076F5-3C8D-29DF-FA56-039D8A001E9B}"/>
                </a:ext>
              </a:extLst>
            </p:cNvPr>
            <p:cNvGrpSpPr>
              <a:grpSpLocks noGrp="1" noUngrp="1" noRot="1" noMove="1" noResize="1"/>
            </p:cNvGrpSpPr>
            <p:nvPr/>
          </p:nvGrpSpPr>
          <p:grpSpPr>
            <a:xfrm>
              <a:off x="6027838" y="1650969"/>
              <a:ext cx="501650" cy="99665"/>
              <a:chOff x="6027838" y="1650969"/>
              <a:chExt cx="501650" cy="99665"/>
            </a:xfrm>
            <a:solidFill>
              <a:srgbClr val="FFFFFF"/>
            </a:solidFill>
          </p:grpSpPr>
          <p:sp>
            <p:nvSpPr>
              <p:cNvPr id="100" name="Freihandform: Form 99">
                <a:extLst>
                  <a:ext uri="{FF2B5EF4-FFF2-40B4-BE49-F238E27FC236}">
                    <a16:creationId xmlns:a16="http://schemas.microsoft.com/office/drawing/2014/main" id="{8BD29F63-F591-E58A-1279-449E87536315}"/>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solidFill>
                <a:srgbClr val="FFFFFF"/>
              </a:solid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3D7AF4F3-4577-3547-7ED6-44488FC90C78}"/>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solidFill>
                <a:srgbClr val="FFFFFF"/>
              </a:solidFill>
              <a:ln w="1675" cap="flat">
                <a:noFill/>
                <a:prstDash val="solid"/>
                <a:miter/>
              </a:ln>
            </p:spPr>
            <p:txBody>
              <a:bodyPr rtlCol="0" anchor="ctr"/>
              <a:lstStyle/>
              <a:p>
                <a:endParaRPr lang="de-DE"/>
              </a:p>
            </p:txBody>
          </p:sp>
        </p:grpSp>
      </p:grpSp>
      <p:grpSp>
        <p:nvGrpSpPr>
          <p:cNvPr id="24" name="Logo">
            <a:extLst>
              <a:ext uri="{FF2B5EF4-FFF2-40B4-BE49-F238E27FC236}">
                <a16:creationId xmlns:a16="http://schemas.microsoft.com/office/drawing/2014/main" id="{6B878DCB-9AFE-DDF2-6A75-79E04FF90304}"/>
              </a:ext>
            </a:extLst>
          </p:cNvPr>
          <p:cNvGrpSpPr>
            <a:grpSpLocks noGrp="1" noUngrp="1" noRot="1" noMove="1" noResize="1"/>
          </p:cNvGrpSpPr>
          <p:nvPr/>
        </p:nvGrpSpPr>
        <p:grpSpPr>
          <a:xfrm>
            <a:off x="-1" y="0"/>
            <a:ext cx="7017129" cy="6857956"/>
            <a:chOff x="-1" y="0"/>
            <a:chExt cx="7017129" cy="6857956"/>
          </a:xfrm>
          <a:solidFill>
            <a:schemeClr val="bg1">
              <a:alpha val="2000"/>
            </a:schemeClr>
          </a:solidFill>
        </p:grpSpPr>
        <p:sp>
          <p:nvSpPr>
            <p:cNvPr id="23" name="Freihandform: Form 22">
              <a:extLst>
                <a:ext uri="{FF2B5EF4-FFF2-40B4-BE49-F238E27FC236}">
                  <a16:creationId xmlns:a16="http://schemas.microsoft.com/office/drawing/2014/main" id="{E3F902A2-3E4F-8150-5BA0-4D5C2A670B11}"/>
                </a:ext>
              </a:extLst>
            </p:cNvPr>
            <p:cNvSpPr>
              <a:spLocks noGrp="1" noRot="1" noMove="1" noResize="1" noEditPoints="1" noAdjustHandles="1" noChangeArrowheads="1" noChangeShapeType="1"/>
            </p:cNvSpPr>
            <p:nvPr/>
          </p:nvSpPr>
          <p:spPr>
            <a:xfrm>
              <a:off x="2389580" y="0"/>
              <a:ext cx="4165440" cy="312240"/>
            </a:xfrm>
            <a:custGeom>
              <a:avLst/>
              <a:gdLst>
                <a:gd name="connsiteX0" fmla="*/ 0 w 4165440"/>
                <a:gd name="connsiteY0" fmla="*/ 0 h 312240"/>
                <a:gd name="connsiteX1" fmla="*/ 4146082 w 4165440"/>
                <a:gd name="connsiteY1" fmla="*/ 0 h 312240"/>
                <a:gd name="connsiteX2" fmla="*/ 4148464 w 4165440"/>
                <a:gd name="connsiteY2" fmla="*/ 21132 h 312240"/>
                <a:gd name="connsiteX3" fmla="*/ 4165440 w 4165440"/>
                <a:gd name="connsiteY3" fmla="*/ 312240 h 312240"/>
                <a:gd name="connsiteX4" fmla="*/ 1099287 w 4165440"/>
                <a:gd name="connsiteY4" fmla="*/ 312240 h 312240"/>
                <a:gd name="connsiteX5" fmla="*/ 92524 w 4165440"/>
                <a:gd name="connsiteY5" fmla="*/ 56300 h 312240"/>
                <a:gd name="connsiteX6" fmla="*/ 0 w 4165440"/>
                <a:gd name="connsiteY6" fmla="*/ 0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440" h="312240">
                  <a:moveTo>
                    <a:pt x="0" y="0"/>
                  </a:moveTo>
                  <a:lnTo>
                    <a:pt x="4146082" y="0"/>
                  </a:lnTo>
                  <a:lnTo>
                    <a:pt x="4148464" y="21132"/>
                  </a:lnTo>
                  <a:cubicBezTo>
                    <a:pt x="4156646" y="117414"/>
                    <a:pt x="4162275" y="214481"/>
                    <a:pt x="4165440" y="312240"/>
                  </a:cubicBezTo>
                  <a:lnTo>
                    <a:pt x="1099287" y="312240"/>
                  </a:lnTo>
                  <a:cubicBezTo>
                    <a:pt x="735258" y="312240"/>
                    <a:pt x="392113" y="219372"/>
                    <a:pt x="92524" y="56300"/>
                  </a:cubicBezTo>
                  <a:lnTo>
                    <a:pt x="0" y="0"/>
                  </a:lnTo>
                  <a:close/>
                </a:path>
              </a:pathLst>
            </a:custGeom>
            <a:grpFill/>
            <a:ln w="1675" cap="flat">
              <a:noFill/>
              <a:prstDash val="solid"/>
              <a:miter/>
            </a:ln>
          </p:spPr>
          <p:txBody>
            <a:bodyPr wrap="square" rtlCol="0" anchor="ctr">
              <a:noAutofit/>
            </a:bodyPr>
            <a:lstStyle/>
            <a:p>
              <a:endParaRPr lang="de-DE"/>
            </a:p>
          </p:txBody>
        </p:sp>
        <p:sp>
          <p:nvSpPr>
            <p:cNvPr id="22" name="Freihandform: Form 21">
              <a:extLst>
                <a:ext uri="{FF2B5EF4-FFF2-40B4-BE49-F238E27FC236}">
                  <a16:creationId xmlns:a16="http://schemas.microsoft.com/office/drawing/2014/main" id="{F658FE3A-9791-6C1E-96ED-F4342587C896}"/>
                </a:ext>
              </a:extLst>
            </p:cNvPr>
            <p:cNvSpPr>
              <a:spLocks noGrp="1" noRot="1" noMove="1" noResize="1" noEditPoints="1" noAdjustHandles="1" noChangeArrowheads="1" noChangeShapeType="1"/>
            </p:cNvSpPr>
            <p:nvPr/>
          </p:nvSpPr>
          <p:spPr>
            <a:xfrm>
              <a:off x="1373680" y="653423"/>
              <a:ext cx="5643448" cy="6204532"/>
            </a:xfrm>
            <a:custGeom>
              <a:avLst/>
              <a:gdLst>
                <a:gd name="connsiteX0" fmla="*/ 2114474 w 5643448"/>
                <a:gd name="connsiteY0" fmla="*/ 0 h 6204532"/>
                <a:gd name="connsiteX1" fmla="*/ 5643448 w 5643448"/>
                <a:gd name="connsiteY1" fmla="*/ 0 h 6204532"/>
                <a:gd name="connsiteX2" fmla="*/ 5594223 w 5643448"/>
                <a:gd name="connsiteY2" fmla="*/ 577499 h 6204532"/>
                <a:gd name="connsiteX3" fmla="*/ 2132043 w 5643448"/>
                <a:gd name="connsiteY3" fmla="*/ 577499 h 6204532"/>
                <a:gd name="connsiteX4" fmla="*/ 1034029 w 5643448"/>
                <a:gd name="connsiteY4" fmla="*/ 1034031 h 6204532"/>
                <a:gd name="connsiteX5" fmla="*/ 577498 w 5643448"/>
                <a:gd name="connsiteY5" fmla="*/ 2132047 h 6204532"/>
                <a:gd name="connsiteX6" fmla="*/ 577498 w 5643448"/>
                <a:gd name="connsiteY6" fmla="*/ 6204532 h 6204532"/>
                <a:gd name="connsiteX7" fmla="*/ 0 w 5643448"/>
                <a:gd name="connsiteY7" fmla="*/ 6204532 h 6204532"/>
                <a:gd name="connsiteX8" fmla="*/ 0 w 5643448"/>
                <a:gd name="connsiteY8" fmla="*/ 2114436 h 6204532"/>
                <a:gd name="connsiteX9" fmla="*/ 620392 w 5643448"/>
                <a:gd name="connsiteY9" fmla="*/ 620393 h 6204532"/>
                <a:gd name="connsiteX10" fmla="*/ 2114474 w 5643448"/>
                <a:gd name="connsiteY10" fmla="*/ 0 h 620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3448" h="6204532">
                  <a:moveTo>
                    <a:pt x="2114474" y="0"/>
                  </a:moveTo>
                  <a:lnTo>
                    <a:pt x="5643448" y="0"/>
                  </a:lnTo>
                  <a:cubicBezTo>
                    <a:pt x="5637117" y="195561"/>
                    <a:pt x="5620974" y="388270"/>
                    <a:pt x="5594223" y="577499"/>
                  </a:cubicBezTo>
                  <a:lnTo>
                    <a:pt x="2132043" y="577499"/>
                  </a:lnTo>
                  <a:cubicBezTo>
                    <a:pt x="1704360" y="577499"/>
                    <a:pt x="1316091" y="752640"/>
                    <a:pt x="1034029" y="1034031"/>
                  </a:cubicBezTo>
                  <a:cubicBezTo>
                    <a:pt x="752639" y="1315380"/>
                    <a:pt x="577498" y="1704363"/>
                    <a:pt x="577498" y="2132047"/>
                  </a:cubicBezTo>
                  <a:lnTo>
                    <a:pt x="577498" y="6204532"/>
                  </a:lnTo>
                  <a:lnTo>
                    <a:pt x="0" y="6204532"/>
                  </a:lnTo>
                  <a:lnTo>
                    <a:pt x="0" y="2114436"/>
                  </a:lnTo>
                  <a:cubicBezTo>
                    <a:pt x="0" y="1532031"/>
                    <a:pt x="237742" y="1003758"/>
                    <a:pt x="620392" y="620393"/>
                  </a:cubicBezTo>
                  <a:cubicBezTo>
                    <a:pt x="1003043" y="237742"/>
                    <a:pt x="1532029" y="0"/>
                    <a:pt x="2114474" y="0"/>
                  </a:cubicBezTo>
                  <a:close/>
                </a:path>
              </a:pathLst>
            </a:custGeom>
            <a:grpFill/>
            <a:ln w="1675" cap="flat">
              <a:noFill/>
              <a:prstDash val="solid"/>
              <a:miter/>
            </a:ln>
          </p:spPr>
          <p:txBody>
            <a:bodyPr wrap="square" rtlCol="0" anchor="ctr">
              <a:noAutofit/>
            </a:bodyPr>
            <a:lstStyle/>
            <a:p>
              <a:endParaRPr lang="de-DE" dirty="0"/>
            </a:p>
          </p:txBody>
        </p:sp>
        <p:sp>
          <p:nvSpPr>
            <p:cNvPr id="21" name="Freihandform: Form 20">
              <a:extLst>
                <a:ext uri="{FF2B5EF4-FFF2-40B4-BE49-F238E27FC236}">
                  <a16:creationId xmlns:a16="http://schemas.microsoft.com/office/drawing/2014/main" id="{4624B929-EE09-A945-1029-3740E88E50CA}"/>
                </a:ext>
              </a:extLst>
            </p:cNvPr>
            <p:cNvSpPr>
              <a:spLocks noGrp="1" noRot="1" noMove="1" noResize="1" noEditPoints="1" noAdjustHandles="1" noChangeArrowheads="1" noChangeShapeType="1"/>
            </p:cNvSpPr>
            <p:nvPr/>
          </p:nvSpPr>
          <p:spPr>
            <a:xfrm>
              <a:off x="-1" y="955123"/>
              <a:ext cx="1032541" cy="5902833"/>
            </a:xfrm>
            <a:custGeom>
              <a:avLst/>
              <a:gdLst>
                <a:gd name="connsiteX0" fmla="*/ 0 w 1032541"/>
                <a:gd name="connsiteY0" fmla="*/ 0 h 5902833"/>
                <a:gd name="connsiteX1" fmla="*/ 99139 w 1032541"/>
                <a:gd name="connsiteY1" fmla="*/ 60327 h 5902833"/>
                <a:gd name="connsiteX2" fmla="*/ 412107 w 1032541"/>
                <a:gd name="connsiteY2" fmla="*/ 318694 h 5902833"/>
                <a:gd name="connsiteX3" fmla="*/ 1032541 w 1032541"/>
                <a:gd name="connsiteY3" fmla="*/ 1812737 h 5902833"/>
                <a:gd name="connsiteX4" fmla="*/ 1032541 w 1032541"/>
                <a:gd name="connsiteY4" fmla="*/ 5902833 h 5902833"/>
                <a:gd name="connsiteX5" fmla="*/ 455043 w 1032541"/>
                <a:gd name="connsiteY5" fmla="*/ 5902833 h 5902833"/>
                <a:gd name="connsiteX6" fmla="*/ 455043 w 1032541"/>
                <a:gd name="connsiteY6" fmla="*/ 1830347 h 5902833"/>
                <a:gd name="connsiteX7" fmla="*/ 98907 w 1032541"/>
                <a:gd name="connsiteY7" fmla="*/ 842749 h 5902833"/>
                <a:gd name="connsiteX8" fmla="*/ 0 w 1032541"/>
                <a:gd name="connsiteY8" fmla="*/ 733969 h 5902833"/>
                <a:gd name="connsiteX9" fmla="*/ 0 w 1032541"/>
                <a:gd name="connsiteY9" fmla="*/ 0 h 59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541" h="5902833">
                  <a:moveTo>
                    <a:pt x="0" y="0"/>
                  </a:moveTo>
                  <a:lnTo>
                    <a:pt x="99139" y="60327"/>
                  </a:lnTo>
                  <a:cubicBezTo>
                    <a:pt x="211638" y="136425"/>
                    <a:pt x="316444" y="223031"/>
                    <a:pt x="412107" y="318694"/>
                  </a:cubicBezTo>
                  <a:cubicBezTo>
                    <a:pt x="794758" y="702059"/>
                    <a:pt x="1032541" y="1230332"/>
                    <a:pt x="1032541" y="1812737"/>
                  </a:cubicBezTo>
                  <a:lnTo>
                    <a:pt x="1032541" y="5902833"/>
                  </a:lnTo>
                  <a:lnTo>
                    <a:pt x="455043" y="5902833"/>
                  </a:lnTo>
                  <a:lnTo>
                    <a:pt x="455043" y="1830347"/>
                  </a:lnTo>
                  <a:cubicBezTo>
                    <a:pt x="455043" y="1456125"/>
                    <a:pt x="320919" y="1111532"/>
                    <a:pt x="98907" y="842749"/>
                  </a:cubicBezTo>
                  <a:lnTo>
                    <a:pt x="0" y="733969"/>
                  </a:lnTo>
                  <a:lnTo>
                    <a:pt x="0" y="0"/>
                  </a:lnTo>
                  <a:close/>
                </a:path>
              </a:pathLst>
            </a:custGeom>
            <a:grpFill/>
            <a:ln w="1675" cap="flat">
              <a:noFill/>
              <a:prstDash val="solid"/>
              <a:miter/>
            </a:ln>
          </p:spPr>
          <p:txBody>
            <a:bodyPr wrap="square" rtlCol="0" anchor="ctr">
              <a:noAutofit/>
            </a:bodyPr>
            <a:lstStyle/>
            <a:p>
              <a:endParaRPr lang="de-DE"/>
            </a:p>
          </p:txBody>
        </p:sp>
        <p:sp>
          <p:nvSpPr>
            <p:cNvPr id="20" name="Freihandform: Form 19">
              <a:extLst>
                <a:ext uri="{FF2B5EF4-FFF2-40B4-BE49-F238E27FC236}">
                  <a16:creationId xmlns:a16="http://schemas.microsoft.com/office/drawing/2014/main" id="{3A6E53E9-9CF0-20D3-B67C-523DAFBF937D}"/>
                </a:ext>
              </a:extLst>
            </p:cNvPr>
            <p:cNvSpPr>
              <a:spLocks noGrp="1" noRot="1" noMove="1" noResize="1" noEditPoints="1" noAdjustHandles="1" noChangeArrowheads="1" noChangeShapeType="1"/>
            </p:cNvSpPr>
            <p:nvPr/>
          </p:nvSpPr>
          <p:spPr>
            <a:xfrm>
              <a:off x="2606750" y="1416588"/>
              <a:ext cx="3870156" cy="2786906"/>
            </a:xfrm>
            <a:custGeom>
              <a:avLst/>
              <a:gdLst>
                <a:gd name="connsiteX0" fmla="*/ 899644 w 3870156"/>
                <a:gd name="connsiteY0" fmla="*/ 0 h 2786906"/>
                <a:gd name="connsiteX1" fmla="*/ 3870156 w 3870156"/>
                <a:gd name="connsiteY1" fmla="*/ 0 h 2786906"/>
                <a:gd name="connsiteX2" fmla="*/ 3728056 w 3870156"/>
                <a:gd name="connsiteY2" fmla="*/ 601399 h 2786906"/>
                <a:gd name="connsiteX3" fmla="*/ 1096630 w 3870156"/>
                <a:gd name="connsiteY3" fmla="*/ 601399 h 2786906"/>
                <a:gd name="connsiteX4" fmla="*/ 2834743 w 3870156"/>
                <a:gd name="connsiteY4" fmla="*/ 2339557 h 2786906"/>
                <a:gd name="connsiteX5" fmla="*/ 2447858 w 3870156"/>
                <a:gd name="connsiteY5" fmla="*/ 2786906 h 2786906"/>
                <a:gd name="connsiteX6" fmla="*/ 0 w 3870156"/>
                <a:gd name="connsiteY6" fmla="*/ 339044 h 2786906"/>
                <a:gd name="connsiteX7" fmla="*/ 899644 w 3870156"/>
                <a:gd name="connsiteY7" fmla="*/ 0 h 278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0156" h="2786906">
                  <a:moveTo>
                    <a:pt x="899644" y="0"/>
                  </a:moveTo>
                  <a:lnTo>
                    <a:pt x="3870156" y="0"/>
                  </a:lnTo>
                  <a:cubicBezTo>
                    <a:pt x="3834306" y="204701"/>
                    <a:pt x="3786464" y="405881"/>
                    <a:pt x="3728056" y="601399"/>
                  </a:cubicBezTo>
                  <a:lnTo>
                    <a:pt x="1096630" y="601399"/>
                  </a:lnTo>
                  <a:lnTo>
                    <a:pt x="2834743" y="2339557"/>
                  </a:lnTo>
                  <a:cubicBezTo>
                    <a:pt x="2713734" y="2495704"/>
                    <a:pt x="2585052" y="2644848"/>
                    <a:pt x="2447858" y="2786906"/>
                  </a:cubicBezTo>
                  <a:lnTo>
                    <a:pt x="0" y="339044"/>
                  </a:lnTo>
                  <a:cubicBezTo>
                    <a:pt x="241264" y="128012"/>
                    <a:pt x="556408" y="0"/>
                    <a:pt x="899644" y="0"/>
                  </a:cubicBezTo>
                  <a:close/>
                </a:path>
              </a:pathLst>
            </a:custGeom>
            <a:grpFill/>
            <a:ln w="1675" cap="flat">
              <a:noFill/>
              <a:prstDash val="solid"/>
              <a:miter/>
            </a:ln>
          </p:spPr>
          <p:txBody>
            <a:bodyPr wrap="square" rtlCol="0" anchor="ctr">
              <a:noAutofit/>
            </a:bodyPr>
            <a:lstStyle/>
            <a:p>
              <a:endParaRPr lang="de-DE"/>
            </a:p>
          </p:txBody>
        </p:sp>
        <p:sp>
          <p:nvSpPr>
            <p:cNvPr id="19" name="Freihandform: Form 18">
              <a:extLst>
                <a:ext uri="{FF2B5EF4-FFF2-40B4-BE49-F238E27FC236}">
                  <a16:creationId xmlns:a16="http://schemas.microsoft.com/office/drawing/2014/main" id="{E40B944B-005D-490E-AA7B-F0EF55C92C38}"/>
                </a:ext>
              </a:extLst>
            </p:cNvPr>
            <p:cNvSpPr>
              <a:spLocks noGrp="1" noRot="1" noMove="1" noResize="1" noEditPoints="1" noAdjustHandles="1" noChangeArrowheads="1" noChangeShapeType="1"/>
            </p:cNvSpPr>
            <p:nvPr/>
          </p:nvSpPr>
          <p:spPr>
            <a:xfrm>
              <a:off x="2136886" y="1885782"/>
              <a:ext cx="2786901" cy="4972174"/>
            </a:xfrm>
            <a:custGeom>
              <a:avLst/>
              <a:gdLst>
                <a:gd name="connsiteX0" fmla="*/ 339044 w 2786901"/>
                <a:gd name="connsiteY0" fmla="*/ 0 h 4972174"/>
                <a:gd name="connsiteX1" fmla="*/ 2786901 w 2786901"/>
                <a:gd name="connsiteY1" fmla="*/ 2447862 h 4972174"/>
                <a:gd name="connsiteX2" fmla="*/ 2339553 w 2786901"/>
                <a:gd name="connsiteY2" fmla="*/ 2834748 h 4972174"/>
                <a:gd name="connsiteX3" fmla="*/ 601440 w 2786901"/>
                <a:gd name="connsiteY3" fmla="*/ 1096632 h 4972174"/>
                <a:gd name="connsiteX4" fmla="*/ 601440 w 2786901"/>
                <a:gd name="connsiteY4" fmla="*/ 4972174 h 4972174"/>
                <a:gd name="connsiteX5" fmla="*/ 0 w 2786901"/>
                <a:gd name="connsiteY5" fmla="*/ 4972174 h 4972174"/>
                <a:gd name="connsiteX6" fmla="*/ 0 w 2786901"/>
                <a:gd name="connsiteY6" fmla="*/ 899646 h 4972174"/>
                <a:gd name="connsiteX7" fmla="*/ 339044 w 2786901"/>
                <a:gd name="connsiteY7" fmla="*/ 0 h 49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901" h="4972174">
                  <a:moveTo>
                    <a:pt x="339044" y="0"/>
                  </a:moveTo>
                  <a:lnTo>
                    <a:pt x="2786901" y="2447862"/>
                  </a:lnTo>
                  <a:cubicBezTo>
                    <a:pt x="2645514" y="2585056"/>
                    <a:pt x="2495699" y="2713739"/>
                    <a:pt x="2339553" y="2834748"/>
                  </a:cubicBezTo>
                  <a:lnTo>
                    <a:pt x="601440" y="1096632"/>
                  </a:lnTo>
                  <a:lnTo>
                    <a:pt x="601440" y="4972174"/>
                  </a:lnTo>
                  <a:lnTo>
                    <a:pt x="0" y="4972174"/>
                  </a:lnTo>
                  <a:lnTo>
                    <a:pt x="0" y="899646"/>
                  </a:lnTo>
                  <a:cubicBezTo>
                    <a:pt x="0" y="556409"/>
                    <a:pt x="128012" y="241264"/>
                    <a:pt x="339044" y="0"/>
                  </a:cubicBezTo>
                  <a:close/>
                </a:path>
              </a:pathLst>
            </a:custGeom>
            <a:grpFill/>
            <a:ln w="1675" cap="flat">
              <a:noFill/>
              <a:prstDash val="solid"/>
              <a:miter/>
            </a:ln>
          </p:spPr>
          <p:txBody>
            <a:bodyPr wrap="square" rtlCol="0" anchor="ctr">
              <a:noAutofit/>
            </a:bodyPr>
            <a:lstStyle/>
            <a:p>
              <a:endParaRPr lang="de-DE"/>
            </a:p>
          </p:txBody>
        </p:sp>
        <p:sp>
          <p:nvSpPr>
            <p:cNvPr id="18" name="Freihandform: Form 17">
              <a:extLst>
                <a:ext uri="{FF2B5EF4-FFF2-40B4-BE49-F238E27FC236}">
                  <a16:creationId xmlns:a16="http://schemas.microsoft.com/office/drawing/2014/main" id="{9A5407A6-994A-523D-A324-3365131B3D68}"/>
                </a:ext>
              </a:extLst>
            </p:cNvPr>
            <p:cNvSpPr>
              <a:spLocks noGrp="1" noRot="1" noMove="1" noResize="1" noEditPoints="1" noAdjustHandles="1" noChangeArrowheads="1" noChangeShapeType="1"/>
            </p:cNvSpPr>
            <p:nvPr/>
          </p:nvSpPr>
          <p:spPr>
            <a:xfrm>
              <a:off x="-1" y="1971987"/>
              <a:ext cx="270007" cy="3783957"/>
            </a:xfrm>
            <a:custGeom>
              <a:avLst/>
              <a:gdLst>
                <a:gd name="connsiteX0" fmla="*/ 0 w 270007"/>
                <a:gd name="connsiteY0" fmla="*/ 0 h 3783957"/>
                <a:gd name="connsiteX1" fmla="*/ 6121 w 270007"/>
                <a:gd name="connsiteY1" fmla="*/ 7643 h 3783957"/>
                <a:gd name="connsiteX2" fmla="*/ 270007 w 270007"/>
                <a:gd name="connsiteY2" fmla="*/ 813441 h 3783957"/>
                <a:gd name="connsiteX3" fmla="*/ 270007 w 270007"/>
                <a:gd name="connsiteY3" fmla="*/ 3783957 h 3783957"/>
                <a:gd name="connsiteX4" fmla="*/ 0 w 270007"/>
                <a:gd name="connsiteY4" fmla="*/ 3728342 h 3783957"/>
                <a:gd name="connsiteX5" fmla="*/ 0 w 270007"/>
                <a:gd name="connsiteY5" fmla="*/ 0 h 378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07" h="3783957">
                  <a:moveTo>
                    <a:pt x="0" y="0"/>
                  </a:moveTo>
                  <a:lnTo>
                    <a:pt x="6121" y="7643"/>
                  </a:lnTo>
                  <a:cubicBezTo>
                    <a:pt x="171999" y="234284"/>
                    <a:pt x="270007" y="513109"/>
                    <a:pt x="270007" y="813441"/>
                  </a:cubicBezTo>
                  <a:lnTo>
                    <a:pt x="270007" y="3783957"/>
                  </a:lnTo>
                  <a:lnTo>
                    <a:pt x="0" y="3728342"/>
                  </a:lnTo>
                  <a:lnTo>
                    <a:pt x="0" y="0"/>
                  </a:lnTo>
                  <a:close/>
                </a:path>
              </a:pathLst>
            </a:custGeom>
            <a:grpFill/>
            <a:ln w="1675" cap="flat">
              <a:noFill/>
              <a:prstDash val="solid"/>
              <a:miter/>
            </a:ln>
          </p:spPr>
          <p:txBody>
            <a:bodyPr wrap="square" rtlCol="0" anchor="ctr">
              <a:noAutofit/>
            </a:bodyPr>
            <a:lstStyle/>
            <a:p>
              <a:endParaRPr lang="de-DE"/>
            </a:p>
          </p:txBody>
        </p:sp>
      </p:grpSp>
      <p:sp>
        <p:nvSpPr>
          <p:cNvPr id="35" name="Gebetswoche_2023">
            <a:extLst>
              <a:ext uri="{FF2B5EF4-FFF2-40B4-BE49-F238E27FC236}">
                <a16:creationId xmlns:a16="http://schemas.microsoft.com/office/drawing/2014/main" id="{6A820C84-A41C-AFCE-1728-496A1904C2C9}"/>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sp>
        <p:nvSpPr>
          <p:cNvPr id="6" name="Headline">
            <a:extLst>
              <a:ext uri="{FF2B5EF4-FFF2-40B4-BE49-F238E27FC236}">
                <a16:creationId xmlns:a16="http://schemas.microsoft.com/office/drawing/2014/main" id="{CF188140-DA76-0983-34BE-39366A9A72DA}"/>
              </a:ext>
            </a:extLst>
          </p:cNvPr>
          <p:cNvSpPr txBox="1">
            <a:spLocks noGrp="1" noRot="1" noMove="1" noResize="1" noEditPoints="1" noAdjustHandles="1" noChangeArrowheads="1" noChangeShapeType="1"/>
          </p:cNvSpPr>
          <p:nvPr/>
        </p:nvSpPr>
        <p:spPr>
          <a:xfrm>
            <a:off x="0" y="1832754"/>
            <a:ext cx="12191999" cy="1446550"/>
          </a:xfrm>
          <a:prstGeom prst="rect">
            <a:avLst/>
          </a:prstGeom>
          <a:noFill/>
        </p:spPr>
        <p:txBody>
          <a:bodyPr wrap="square" rtlCol="0">
            <a:spAutoFit/>
          </a:bodyPr>
          <a:lstStyle/>
          <a:p>
            <a:pPr algn="ctr"/>
            <a:r>
              <a:rPr lang="de-DE" sz="8800" b="1" dirty="0">
                <a:solidFill>
                  <a:schemeClr val="bg1"/>
                </a:solidFill>
                <a:latin typeface="Arial" panose="020B0604020202020204" pitchFamily="34" charset="0"/>
                <a:cs typeface="Arial" panose="020B0604020202020204" pitchFamily="34" charset="0"/>
              </a:rPr>
              <a:t>Gebetswoche</a:t>
            </a:r>
          </a:p>
        </p:txBody>
      </p:sp>
      <p:sp>
        <p:nvSpPr>
          <p:cNvPr id="7" name="Subline">
            <a:extLst>
              <a:ext uri="{FF2B5EF4-FFF2-40B4-BE49-F238E27FC236}">
                <a16:creationId xmlns:a16="http://schemas.microsoft.com/office/drawing/2014/main" id="{DFCDC70E-4192-4E1F-214E-1D956E55AB23}"/>
              </a:ext>
            </a:extLst>
          </p:cNvPr>
          <p:cNvSpPr txBox="1">
            <a:spLocks noGrp="1" noRot="1" noMove="1" noResize="1" noEditPoints="1" noAdjustHandles="1" noChangeArrowheads="1" noChangeShapeType="1"/>
          </p:cNvSpPr>
          <p:nvPr/>
        </p:nvSpPr>
        <p:spPr>
          <a:xfrm>
            <a:off x="1" y="3048471"/>
            <a:ext cx="9743302" cy="461665"/>
          </a:xfrm>
          <a:prstGeom prst="rect">
            <a:avLst/>
          </a:prstGeom>
          <a:noFill/>
        </p:spPr>
        <p:txBody>
          <a:bodyPr wrap="square" rtlCol="0">
            <a:spAutoFit/>
          </a:bodyPr>
          <a:lstStyle/>
          <a:p>
            <a:pPr algn="r"/>
            <a:r>
              <a:rPr lang="de-DE" sz="2400" b="1" i="1" u="none" strike="noStrike" baseline="0" dirty="0">
                <a:solidFill>
                  <a:schemeClr val="bg1"/>
                </a:solidFill>
                <a:latin typeface="Arial" panose="020B0604020202020204" pitchFamily="34" charset="0"/>
                <a:cs typeface="Arial" panose="020B0604020202020204" pitchFamily="34" charset="0"/>
              </a:rPr>
              <a:t>Tag 7: </a:t>
            </a:r>
            <a:r>
              <a:rPr lang="de-DE" sz="2400" i="1" dirty="0">
                <a:solidFill>
                  <a:schemeClr val="bg1"/>
                </a:solidFill>
                <a:effectLst/>
                <a:latin typeface="Arial" panose="020B0604020202020204" pitchFamily="34" charset="0"/>
                <a:ea typeface="Calibri" panose="020F0502020204030204" pitchFamily="34" charset="0"/>
              </a:rPr>
              <a:t>Die</a:t>
            </a:r>
            <a:r>
              <a:rPr lang="de-DE" sz="2400" b="1" i="1" dirty="0">
                <a:solidFill>
                  <a:schemeClr val="bg1"/>
                </a:solidFill>
                <a:effectLst/>
                <a:latin typeface="Arial" panose="020B0604020202020204" pitchFamily="34" charset="0"/>
                <a:ea typeface="Calibri" panose="020F0502020204030204" pitchFamily="34" charset="0"/>
              </a:rPr>
              <a:t> Wiederkunft Jesu Christi</a:t>
            </a:r>
            <a:endParaRPr lang="de-DE" sz="2400" i="1" dirty="0">
              <a:solidFill>
                <a:schemeClr val="bg1"/>
              </a:solidFill>
              <a:latin typeface="Arial Black" panose="020B0A04020102020204" pitchFamily="34" charset="0"/>
            </a:endParaRPr>
          </a:p>
        </p:txBody>
      </p:sp>
      <p:sp>
        <p:nvSpPr>
          <p:cNvPr id="3" name="!!Jahreslosung">
            <a:extLst>
              <a:ext uri="{FF2B5EF4-FFF2-40B4-BE49-F238E27FC236}">
                <a16:creationId xmlns:a16="http://schemas.microsoft.com/office/drawing/2014/main" id="{9A761A8D-5A2D-1940-ED2F-BA424FF0BD4D}"/>
              </a:ext>
            </a:extLst>
          </p:cNvPr>
          <p:cNvSpPr txBox="1">
            <a:spLocks noGrp="1" noRot="1" noMove="1" noResize="1" noEditPoints="1" noAdjustHandles="1" noChangeArrowheads="1" noChangeShapeType="1"/>
          </p:cNvSpPr>
          <p:nvPr/>
        </p:nvSpPr>
        <p:spPr>
          <a:xfrm>
            <a:off x="0" y="5853350"/>
            <a:ext cx="11634427" cy="707886"/>
          </a:xfrm>
          <a:prstGeom prst="rect">
            <a:avLst/>
          </a:prstGeom>
          <a:noFill/>
        </p:spPr>
        <p:txBody>
          <a:bodyPr wrap="square" rtlCol="0">
            <a:spAutoFit/>
          </a:bodyPr>
          <a:lstStyle/>
          <a:p>
            <a:pPr algn="r"/>
            <a:r>
              <a:rPr lang="de-DE" sz="2000" i="1" dirty="0">
                <a:solidFill>
                  <a:srgbClr val="022F48"/>
                </a:solidFill>
                <a:latin typeface="Arial" panose="020B0604020202020204" pitchFamily="34" charset="0"/>
                <a:cs typeface="Arial" panose="020B0604020202020204" pitchFamily="34" charset="0"/>
              </a:rPr>
              <a:t>Gott spricht: „Siehe, ich mache alles neu!”</a:t>
            </a:r>
          </a:p>
          <a:p>
            <a:pPr algn="r"/>
            <a:r>
              <a:rPr lang="de-DE" sz="2000" i="1" dirty="0">
                <a:solidFill>
                  <a:srgbClr val="022F48"/>
                </a:solidFill>
                <a:latin typeface="Arial" panose="020B0604020202020204" pitchFamily="34" charset="0"/>
                <a:cs typeface="Arial" panose="020B0604020202020204" pitchFamily="34" charset="0"/>
              </a:rPr>
              <a:t>(Offenbarung 21,5)</a:t>
            </a:r>
            <a:endParaRPr lang="de-DE" sz="2000" dirty="0">
              <a:solidFill>
                <a:srgbClr val="022F48"/>
              </a:solidFill>
              <a:latin typeface="Arial" panose="020B0604020202020204" pitchFamily="34" charset="0"/>
              <a:cs typeface="Arial" panose="020B0604020202020204" pitchFamily="34" charset="0"/>
            </a:endParaRPr>
          </a:p>
        </p:txBody>
      </p:sp>
      <p:grpSp>
        <p:nvGrpSpPr>
          <p:cNvPr id="82" name="!!TAG">
            <a:extLst>
              <a:ext uri="{FF2B5EF4-FFF2-40B4-BE49-F238E27FC236}">
                <a16:creationId xmlns:a16="http://schemas.microsoft.com/office/drawing/2014/main" id="{EEC9969A-41AB-95BD-66C9-BCDF68019AFC}"/>
              </a:ext>
            </a:extLst>
          </p:cNvPr>
          <p:cNvGrpSpPr>
            <a:grpSpLocks noGrp="1" noUngrp="1" noRot="1" noMove="1" noResize="1"/>
          </p:cNvGrpSpPr>
          <p:nvPr/>
        </p:nvGrpSpPr>
        <p:grpSpPr>
          <a:xfrm>
            <a:off x="0" y="4769015"/>
            <a:ext cx="2542493" cy="1380819"/>
            <a:chOff x="0" y="5477181"/>
            <a:chExt cx="2542493" cy="1380819"/>
          </a:xfrm>
        </p:grpSpPr>
        <p:sp>
          <p:nvSpPr>
            <p:cNvPr id="78" name="Freihandform: Form 77">
              <a:extLst>
                <a:ext uri="{FF2B5EF4-FFF2-40B4-BE49-F238E27FC236}">
                  <a16:creationId xmlns:a16="http://schemas.microsoft.com/office/drawing/2014/main" id="{DCDA56CC-16BC-FA2E-D2FF-4F00F8F03106}"/>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Freihandform: Form 78">
              <a:extLst>
                <a:ext uri="{FF2B5EF4-FFF2-40B4-BE49-F238E27FC236}">
                  <a16:creationId xmlns:a16="http://schemas.microsoft.com/office/drawing/2014/main" id="{7067EA3C-EB36-A6C6-DC27-A128DD85A2C2}"/>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8AC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Textfeld 79">
              <a:extLst>
                <a:ext uri="{FF2B5EF4-FFF2-40B4-BE49-F238E27FC236}">
                  <a16:creationId xmlns:a16="http://schemas.microsoft.com/office/drawing/2014/main" id="{E59AEB22-5AB1-7FD5-7DAC-740CD4A49240}"/>
                </a:ext>
              </a:extLst>
            </p:cNvPr>
            <p:cNvSpPr txBox="1">
              <a:spLocks noGrp="1" noRot="1" noMove="1" noResize="1" noEditPoints="1" noAdjustHandles="1" noChangeArrowheads="1" noChangeShapeType="1"/>
            </p:cNvSpPr>
            <p:nvPr/>
          </p:nvSpPr>
          <p:spPr>
            <a:xfrm>
              <a:off x="557572" y="5660056"/>
              <a:ext cx="1040670" cy="1015663"/>
            </a:xfrm>
            <a:prstGeom prst="rect">
              <a:avLst/>
            </a:prstGeom>
            <a:noFill/>
          </p:spPr>
          <p:txBody>
            <a:bodyPr wrap="none" rtlCol="0">
              <a:spAutoFit/>
            </a:bodyPr>
            <a:lstStyle/>
            <a:p>
              <a:pPr algn="ctr"/>
              <a:r>
                <a:rPr lang="de-DE" sz="6000" b="1" dirty="0">
                  <a:solidFill>
                    <a:schemeClr val="bg1"/>
                  </a:solidFill>
                  <a:latin typeface="Arial" panose="020B0604020202020204" pitchFamily="34" charset="0"/>
                  <a:cs typeface="Arial" panose="020B0604020202020204" pitchFamily="34" charset="0"/>
                </a:rPr>
                <a:t>07</a:t>
              </a:r>
            </a:p>
          </p:txBody>
        </p:sp>
      </p:grpSp>
    </p:spTree>
    <p:extLst>
      <p:ext uri="{BB962C8B-B14F-4D97-AF65-F5344CB8AC3E}">
        <p14:creationId xmlns:p14="http://schemas.microsoft.com/office/powerpoint/2010/main" val="1742977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550777"/>
            <a:ext cx="11387108" cy="3192669"/>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die Verheißung der Wiederkunft Jesu Christi und das ewige, unvergängliche Erbe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Apg</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1,11; 1Thess 4,13-18; 1Pet 1,3-5)</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Geschwister, die im letzten Jahr das Ziel ihres Glaubens erreicht haben, und für die lebendige Auferstehungshoffnung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Joh</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11,25-26)</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Gottes Geduld, Gnade und die Verheißung seiner Nähe in der Endzeit</a:t>
            </a:r>
            <a:b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(2Petr 3,9; Tit 2,11-14; Offb 1,17-18)</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für die Erlösung vom Irdischen und für das ewige Leben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(2Kor 4,17-18; Offb 21,3-4)</a:t>
            </a: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danken Gott:</a:t>
            </a:r>
            <a:endParaRPr lang="de-DE" sz="2800" dirty="0">
              <a:solidFill>
                <a:srgbClr val="454547"/>
              </a:solidFill>
              <a:latin typeface="Arial" panose="020B0604020202020204" pitchFamily="34" charset="0"/>
              <a:cs typeface="Arial" panose="020B0604020202020204" pitchFamily="34" charset="0"/>
            </a:endParaRPr>
          </a:p>
        </p:txBody>
      </p:sp>
      <p:sp>
        <p:nvSpPr>
          <p:cNvPr id="13" name="Banner" descr="Ein wolkenumhangener Berggipfel">
            <a:extLst>
              <a:ext uri="{FF2B5EF4-FFF2-40B4-BE49-F238E27FC236}">
                <a16:creationId xmlns:a16="http://schemas.microsoft.com/office/drawing/2014/main" id="{B2C72FB2-CBF5-9064-836F-C0EE5EE006C7}"/>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64991" b="-1135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Headline">
            <a:extLst>
              <a:ext uri="{FF2B5EF4-FFF2-40B4-BE49-F238E27FC236}">
                <a16:creationId xmlns:a16="http://schemas.microsoft.com/office/drawing/2014/main" id="{EEB7F7D5-ECB9-8C2C-D53E-5D9C0B09C441}"/>
              </a:ext>
            </a:extLst>
          </p:cNvPr>
          <p:cNvSpPr txBox="1">
            <a:spLocks noGrp="1" noRot="1" noMove="1" noResize="1" noEditPoints="1" noAdjustHandles="1" noChangeArrowheads="1" noChangeShapeType="1"/>
          </p:cNvSpPr>
          <p:nvPr/>
        </p:nvSpPr>
        <p:spPr>
          <a:xfrm>
            <a:off x="0" y="573137"/>
            <a:ext cx="12191999" cy="646331"/>
          </a:xfrm>
          <a:prstGeom prst="rect">
            <a:avLst/>
          </a:prstGeom>
          <a:noFill/>
        </p:spPr>
        <p:txBody>
          <a:bodyPr wrap="square" rtlCol="0">
            <a:spAutoFit/>
          </a:bodyPr>
          <a:lstStyle/>
          <a:p>
            <a:pPr algn="ctr"/>
            <a:r>
              <a:rPr lang="de-DE" sz="3600" dirty="0">
                <a:solidFill>
                  <a:schemeClr val="bg1"/>
                </a:solidFill>
                <a:effectLst/>
                <a:latin typeface="Arial" panose="020B0604020202020204" pitchFamily="34" charset="0"/>
                <a:ea typeface="Calibri" panose="020F0502020204030204" pitchFamily="34" charset="0"/>
              </a:rPr>
              <a:t>Die</a:t>
            </a:r>
            <a:r>
              <a:rPr lang="de-DE" sz="3600" b="1" dirty="0">
                <a:solidFill>
                  <a:schemeClr val="bg1"/>
                </a:solidFill>
                <a:effectLst/>
                <a:latin typeface="Arial" panose="020B0604020202020204" pitchFamily="34" charset="0"/>
                <a:ea typeface="Calibri" panose="020F0502020204030204" pitchFamily="34" charset="0"/>
              </a:rPr>
              <a:t> Wiederkunft Jesu Christi</a:t>
            </a:r>
            <a:endParaRPr lang="de-DE" sz="3600" dirty="0">
              <a:solidFill>
                <a:schemeClr val="bg1"/>
              </a:solidFill>
              <a:latin typeface="Arial Black" panose="020B0A04020102020204" pitchFamily="34" charset="0"/>
            </a:endParaRPr>
          </a:p>
        </p:txBody>
      </p:sp>
      <p:sp>
        <p:nvSpPr>
          <p:cNvPr id="10" name="!!Gebetswoche_2023">
            <a:extLst>
              <a:ext uri="{FF2B5EF4-FFF2-40B4-BE49-F238E27FC236}">
                <a16:creationId xmlns:a16="http://schemas.microsoft.com/office/drawing/2014/main" id="{3339A31D-CD60-98B7-DDF0-BFFA718A2205}"/>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11" name="!!TAG">
            <a:extLst>
              <a:ext uri="{FF2B5EF4-FFF2-40B4-BE49-F238E27FC236}">
                <a16:creationId xmlns:a16="http://schemas.microsoft.com/office/drawing/2014/main" id="{5A2FC8F9-044D-360C-8183-1DC0B4CFB686}"/>
              </a:ext>
            </a:extLst>
          </p:cNvPr>
          <p:cNvGrpSpPr>
            <a:grpSpLocks noGrp="1" noUngrp="1" noRot="1" noMove="1" noResize="1"/>
          </p:cNvGrpSpPr>
          <p:nvPr/>
        </p:nvGrpSpPr>
        <p:grpSpPr>
          <a:xfrm>
            <a:off x="402445" y="355620"/>
            <a:ext cx="1167161" cy="633881"/>
            <a:chOff x="0" y="5477181"/>
            <a:chExt cx="2542493" cy="1380819"/>
          </a:xfrm>
        </p:grpSpPr>
        <p:sp>
          <p:nvSpPr>
            <p:cNvPr id="12" name="Freihandform: Form 11">
              <a:extLst>
                <a:ext uri="{FF2B5EF4-FFF2-40B4-BE49-F238E27FC236}">
                  <a16:creationId xmlns:a16="http://schemas.microsoft.com/office/drawing/2014/main" id="{7C85A48A-15FD-6D41-DBAF-DCCDFB6B0209}"/>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Form 13">
              <a:extLst>
                <a:ext uri="{FF2B5EF4-FFF2-40B4-BE49-F238E27FC236}">
                  <a16:creationId xmlns:a16="http://schemas.microsoft.com/office/drawing/2014/main" id="{3D7C46CF-4440-6E1B-92AD-9EE22EEA1BF0}"/>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CA2AA94-010B-5E5B-F0FD-C86B868D2416}"/>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07</a:t>
              </a:r>
            </a:p>
          </p:txBody>
        </p:sp>
      </p:grpSp>
    </p:spTree>
    <p:extLst>
      <p:ext uri="{BB962C8B-B14F-4D97-AF65-F5344CB8AC3E}">
        <p14:creationId xmlns:p14="http://schemas.microsoft.com/office/powerpoint/2010/main" val="307988235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23445"/>
            <a:ext cx="11387108" cy="2655022"/>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Wachsamkeit und Standhaftigkeit der Gemeinde Jesu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(1Thess 5,1-11)</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ein bewusstes Leben in Heiligung und Gehorsam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Hebr</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12,14)</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Bewahrung unseres Glaubens bis zur Wiederkunft Jesu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(1Thess 5,23)</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Trost, Stärkung und seine Nähe für Leidende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(2Kor 1,3-4)</a:t>
            </a:r>
          </a:p>
          <a:p>
            <a:pPr marL="342900" lvl="0" indent="-342900">
              <a:lnSpc>
                <a:spcPct val="107000"/>
              </a:lnSpc>
              <a:spcAft>
                <a:spcPts val="1200"/>
              </a:spcAft>
              <a:buFont typeface="Arial" panose="020B0604020202020204" pitchFamily="34" charset="0"/>
              <a:buChar char="•"/>
            </a:pPr>
            <a:r>
              <a:rPr lang="de-DE" sz="2400" kern="0" dirty="0">
                <a:solidFill>
                  <a:srgbClr val="000000"/>
                </a:solidFill>
                <a:latin typeface="Arial" panose="020B0604020202020204" pitchFamily="34" charset="0"/>
                <a:ea typeface="Calibri" panose="020F0502020204030204" pitchFamily="34" charset="0"/>
                <a:cs typeface="Arial" panose="020B0604020202020204" pitchFamily="34" charset="0"/>
              </a:rPr>
              <a:t>um viel Frucht für das Reich Gottes durch unser Leben und Wirken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Mt</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25,21)</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bitten Gott:</a:t>
            </a:r>
            <a:endParaRPr lang="de-DE" sz="2800" dirty="0">
              <a:solidFill>
                <a:srgbClr val="454547"/>
              </a:solidFill>
              <a:latin typeface="Arial" panose="020B0604020202020204" pitchFamily="34" charset="0"/>
              <a:cs typeface="Arial" panose="020B0604020202020204" pitchFamily="34" charset="0"/>
            </a:endParaRPr>
          </a:p>
        </p:txBody>
      </p:sp>
      <p:sp>
        <p:nvSpPr>
          <p:cNvPr id="9" name="Banner" descr="Ein wolkenumhangener Berggipfel">
            <a:extLst>
              <a:ext uri="{FF2B5EF4-FFF2-40B4-BE49-F238E27FC236}">
                <a16:creationId xmlns:a16="http://schemas.microsoft.com/office/drawing/2014/main" id="{ABC770FA-C93A-E144-E863-3779926CFEBC}"/>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64991" b="-1135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758C8674-F87E-0C4D-057C-6BCE3F981DA4}"/>
              </a:ext>
            </a:extLst>
          </p:cNvPr>
          <p:cNvSpPr txBox="1">
            <a:spLocks noGrp="1" noRot="1" noMove="1" noResize="1" noEditPoints="1" noAdjustHandles="1" noChangeArrowheads="1" noChangeShapeType="1"/>
          </p:cNvSpPr>
          <p:nvPr/>
        </p:nvSpPr>
        <p:spPr>
          <a:xfrm>
            <a:off x="0" y="573137"/>
            <a:ext cx="12191999" cy="646331"/>
          </a:xfrm>
          <a:prstGeom prst="rect">
            <a:avLst/>
          </a:prstGeom>
          <a:noFill/>
        </p:spPr>
        <p:txBody>
          <a:bodyPr wrap="square" rtlCol="0">
            <a:spAutoFit/>
          </a:bodyPr>
          <a:lstStyle/>
          <a:p>
            <a:pPr algn="ctr"/>
            <a:r>
              <a:rPr lang="de-DE" sz="3600" dirty="0">
                <a:solidFill>
                  <a:schemeClr val="bg1"/>
                </a:solidFill>
                <a:effectLst/>
                <a:latin typeface="Arial" panose="020B0604020202020204" pitchFamily="34" charset="0"/>
                <a:ea typeface="Calibri" panose="020F0502020204030204" pitchFamily="34" charset="0"/>
              </a:rPr>
              <a:t>Die</a:t>
            </a:r>
            <a:r>
              <a:rPr lang="de-DE" sz="3600" b="1" dirty="0">
                <a:solidFill>
                  <a:schemeClr val="bg1"/>
                </a:solidFill>
                <a:effectLst/>
                <a:latin typeface="Arial" panose="020B0604020202020204" pitchFamily="34" charset="0"/>
                <a:ea typeface="Calibri" panose="020F0502020204030204" pitchFamily="34" charset="0"/>
              </a:rPr>
              <a:t> Wiederkunft Jesu Christi</a:t>
            </a:r>
            <a:endParaRPr lang="de-DE" sz="3600" dirty="0">
              <a:solidFill>
                <a:schemeClr val="bg1"/>
              </a:solidFill>
              <a:latin typeface="Arial Black" panose="020B0A040201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07</a:t>
              </a:r>
            </a:p>
          </p:txBody>
        </p:sp>
      </p:grpSp>
    </p:spTree>
    <p:extLst>
      <p:ext uri="{BB962C8B-B14F-4D97-AF65-F5344CB8AC3E}">
        <p14:creationId xmlns:p14="http://schemas.microsoft.com/office/powerpoint/2010/main" val="232158569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06530"/>
            <a:ext cx="11387108" cy="150810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285750" indent="-285750" defTabSz="72000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Dankes- &amp; Gebetsanliegen unserer Gemeinde:</a:t>
            </a:r>
            <a:endParaRPr lang="de-DE" sz="2800" dirty="0">
              <a:solidFill>
                <a:srgbClr val="454547"/>
              </a:solidFill>
              <a:latin typeface="Arial" panose="020B0604020202020204" pitchFamily="34" charset="0"/>
              <a:cs typeface="Arial" panose="020B0604020202020204" pitchFamily="34" charset="0"/>
            </a:endParaRPr>
          </a:p>
        </p:txBody>
      </p:sp>
      <p:sp>
        <p:nvSpPr>
          <p:cNvPr id="9" name="Banner" descr="Ein wolkenumhangener Berggipfel">
            <a:extLst>
              <a:ext uri="{FF2B5EF4-FFF2-40B4-BE49-F238E27FC236}">
                <a16:creationId xmlns:a16="http://schemas.microsoft.com/office/drawing/2014/main" id="{15C1083E-A4A8-E5C2-7C69-E9A58336FEEF}"/>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64991" b="-1135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A6DD8AC8-9459-89E7-A585-032C577B5B08}"/>
              </a:ext>
            </a:extLst>
          </p:cNvPr>
          <p:cNvSpPr txBox="1">
            <a:spLocks noGrp="1" noRot="1" noMove="1" noResize="1" noEditPoints="1" noAdjustHandles="1" noChangeArrowheads="1" noChangeShapeType="1"/>
          </p:cNvSpPr>
          <p:nvPr/>
        </p:nvSpPr>
        <p:spPr>
          <a:xfrm>
            <a:off x="0" y="573137"/>
            <a:ext cx="12191999" cy="646331"/>
          </a:xfrm>
          <a:prstGeom prst="rect">
            <a:avLst/>
          </a:prstGeom>
          <a:noFill/>
        </p:spPr>
        <p:txBody>
          <a:bodyPr wrap="square" rtlCol="0">
            <a:spAutoFit/>
          </a:bodyPr>
          <a:lstStyle/>
          <a:p>
            <a:pPr algn="ctr"/>
            <a:r>
              <a:rPr lang="de-DE" sz="3600" dirty="0">
                <a:solidFill>
                  <a:schemeClr val="bg1"/>
                </a:solidFill>
                <a:effectLst/>
                <a:latin typeface="Arial" panose="020B0604020202020204" pitchFamily="34" charset="0"/>
                <a:ea typeface="Calibri" panose="020F0502020204030204" pitchFamily="34" charset="0"/>
              </a:rPr>
              <a:t>Die</a:t>
            </a:r>
            <a:r>
              <a:rPr lang="de-DE" sz="3600" b="1" dirty="0">
                <a:solidFill>
                  <a:schemeClr val="bg1"/>
                </a:solidFill>
                <a:effectLst/>
                <a:latin typeface="Arial" panose="020B0604020202020204" pitchFamily="34" charset="0"/>
                <a:ea typeface="Calibri" panose="020F0502020204030204" pitchFamily="34" charset="0"/>
              </a:rPr>
              <a:t> Wiederkunft Jesu Christi</a:t>
            </a:r>
            <a:endParaRPr lang="de-DE" sz="3600" dirty="0">
              <a:solidFill>
                <a:schemeClr val="bg1"/>
              </a:solidFill>
              <a:latin typeface="Arial Black" panose="020B0A040201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07</a:t>
              </a:r>
            </a:p>
          </p:txBody>
        </p:sp>
      </p:grpSp>
    </p:spTree>
    <p:extLst>
      <p:ext uri="{BB962C8B-B14F-4D97-AF65-F5344CB8AC3E}">
        <p14:creationId xmlns:p14="http://schemas.microsoft.com/office/powerpoint/2010/main" val="7939772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06530"/>
            <a:ext cx="11387108" cy="3570208"/>
          </a:xfrm>
          <a:prstGeom prst="rect">
            <a:avLst/>
          </a:prstGeom>
          <a:noFill/>
        </p:spPr>
        <p:txBody>
          <a:bodyPr wrap="square">
            <a:spAutoFit/>
          </a:bodyPr>
          <a:lstStyle/>
          <a:p>
            <a:pPr marL="285750" indent="-285750">
              <a:spcAft>
                <a:spcPts val="1200"/>
              </a:spcAft>
              <a:buFont typeface="Arial" panose="020B0604020202020204" pitchFamily="34" charset="0"/>
              <a:buChar char="•"/>
            </a:pPr>
            <a:r>
              <a:rPr lang="de-DE" sz="2400" dirty="0">
                <a:solidFill>
                  <a:srgbClr val="000000"/>
                </a:solidFill>
                <a:latin typeface="Arial" panose="020B0604020202020204" pitchFamily="34" charset="0"/>
                <a:ea typeface="Calibri" panose="020F0502020204030204" pitchFamily="34" charset="0"/>
                <a:cs typeface="Arial" panose="020B0604020202020204" pitchFamily="34" charset="0"/>
              </a:rPr>
              <a:t>um Vergebung und Reinigung von allem, was im letzten Jahr nicht seinem Willen entsprach</a:t>
            </a: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dirty="0">
                <a:solidFill>
                  <a:srgbClr val="007E94"/>
                </a:solidFill>
                <a:latin typeface="Arial" panose="020B0604020202020204" pitchFamily="34" charset="0"/>
                <a:ea typeface="Calibri" panose="020F0502020204030204" pitchFamily="34" charset="0"/>
                <a:cs typeface="Arial" panose="020B0604020202020204" pitchFamily="34" charset="0"/>
              </a:rPr>
              <a:t>Ps 51,12; 1Joh 1,9</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spcAft>
                <a:spcPts val="1200"/>
              </a:spcAft>
              <a:buFont typeface="Arial" panose="020B0604020202020204" pitchFamily="34" charset="0"/>
              <a:buChar char="•"/>
            </a:pPr>
            <a:r>
              <a:rPr lang="de-DE" sz="2400" dirty="0">
                <a:solidFill>
                  <a:srgbClr val="000000"/>
                </a:solidFill>
                <a:latin typeface="Arial" panose="020B0604020202020204" pitchFamily="34" charset="0"/>
                <a:ea typeface="Calibri" panose="020F0502020204030204" pitchFamily="34" charset="0"/>
                <a:cs typeface="Arial" panose="020B0604020202020204" pitchFamily="34" charset="0"/>
              </a:rPr>
              <a:t>um inneren Frieden für einen gesegneten Start ins neue Jahr </a:t>
            </a:r>
            <a:r>
              <a:rPr lang="de-DE"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dirty="0" err="1">
                <a:solidFill>
                  <a:srgbClr val="007E94"/>
                </a:solidFill>
                <a:latin typeface="Arial" panose="020B0604020202020204" pitchFamily="34" charset="0"/>
                <a:ea typeface="Calibri" panose="020F0502020204030204" pitchFamily="34" charset="0"/>
                <a:cs typeface="Arial" panose="020B0604020202020204" pitchFamily="34" charset="0"/>
              </a:rPr>
              <a:t>Joh</a:t>
            </a:r>
            <a:r>
              <a:rPr lang="de-DE" dirty="0">
                <a:solidFill>
                  <a:srgbClr val="007E94"/>
                </a:solidFill>
                <a:latin typeface="Arial" panose="020B0604020202020204" pitchFamily="34" charset="0"/>
                <a:ea typeface="Calibri" panose="020F0502020204030204" pitchFamily="34" charset="0"/>
                <a:cs typeface="Arial" panose="020B0604020202020204" pitchFamily="34" charset="0"/>
              </a:rPr>
              <a:t> 14,27)</a:t>
            </a:r>
            <a:endParaRPr lang="de-DE"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spcAft>
                <a:spcPts val="1200"/>
              </a:spcAft>
              <a:buFont typeface="Arial" panose="020B0604020202020204" pitchFamily="34" charset="0"/>
              <a:buChar char="•"/>
            </a:pPr>
            <a:r>
              <a:rPr lang="de-DE" sz="2400" dirty="0">
                <a:solidFill>
                  <a:srgbClr val="000000"/>
                </a:solidFill>
                <a:latin typeface="Arial" panose="020B0604020202020204" pitchFamily="34" charset="0"/>
                <a:ea typeface="Calibri" panose="020F0502020204030204" pitchFamily="34" charset="0"/>
                <a:cs typeface="Arial" panose="020B0604020202020204" pitchFamily="34" charset="0"/>
              </a:rPr>
              <a:t>um Freude zum Gebet und geistliche Erbauung </a:t>
            </a:r>
            <a:r>
              <a:rPr lang="de-DE" dirty="0">
                <a:solidFill>
                  <a:srgbClr val="007E94"/>
                </a:solidFill>
                <a:latin typeface="Arial" panose="020B0604020202020204" pitchFamily="34" charset="0"/>
                <a:ea typeface="Calibri" panose="020F0502020204030204" pitchFamily="34" charset="0"/>
                <a:cs typeface="Arial" panose="020B0604020202020204" pitchFamily="34" charset="0"/>
              </a:rPr>
              <a:t>(Röm 15,13)</a:t>
            </a:r>
            <a:endParaRPr lang="de-DE"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spcAft>
                <a:spcPts val="1200"/>
              </a:spcAft>
              <a:buFont typeface="Arial" panose="020B0604020202020204" pitchFamily="34" charset="0"/>
              <a:buChar char="•"/>
            </a:pPr>
            <a:r>
              <a:rPr lang="de-DE" sz="2400" dirty="0">
                <a:solidFill>
                  <a:srgbClr val="000000"/>
                </a:solidFill>
                <a:latin typeface="Arial" panose="020B0604020202020204" pitchFamily="34" charset="0"/>
                <a:ea typeface="Calibri" panose="020F0502020204030204" pitchFamily="34" charset="0"/>
                <a:cs typeface="Arial" panose="020B0604020202020204" pitchFamily="34" charset="0"/>
              </a:rPr>
              <a:t>um eine zahlreiche, ungehinderte und einmütige Teilnahme der Geschwister an der Gebetswoche </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dirty="0" err="1">
                <a:solidFill>
                  <a:srgbClr val="007E94"/>
                </a:solidFill>
                <a:latin typeface="Arial" panose="020B0604020202020204" pitchFamily="34" charset="0"/>
                <a:ea typeface="Calibri" panose="020F0502020204030204" pitchFamily="34" charset="0"/>
                <a:cs typeface="Arial" panose="020B0604020202020204" pitchFamily="34" charset="0"/>
              </a:rPr>
              <a:t>Apg</a:t>
            </a:r>
            <a:r>
              <a:rPr lang="de-DE" dirty="0">
                <a:solidFill>
                  <a:srgbClr val="007E94"/>
                </a:solidFill>
                <a:latin typeface="Arial" panose="020B0604020202020204" pitchFamily="34" charset="0"/>
                <a:ea typeface="Calibri" panose="020F0502020204030204" pitchFamily="34" charset="0"/>
                <a:cs typeface="Arial" panose="020B0604020202020204" pitchFamily="34" charset="0"/>
              </a:rPr>
              <a:t> 1,14</a:t>
            </a:r>
            <a:r>
              <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defTabSz="720000">
              <a:spcAft>
                <a:spcPts val="1200"/>
              </a:spcAft>
              <a:buFont typeface="Arial" panose="020B0604020202020204" pitchFamily="34" charset="0"/>
              <a:buChar char="•"/>
            </a:pPr>
            <a:r>
              <a:rPr lang="de-DE" sz="2400" dirty="0">
                <a:solidFill>
                  <a:srgbClr val="000000"/>
                </a:solidFill>
                <a:latin typeface="Arial" panose="020B0604020202020204" pitchFamily="34" charset="0"/>
                <a:ea typeface="Calibri" panose="020F0502020204030204" pitchFamily="34" charset="0"/>
                <a:cs typeface="Arial" panose="020B0604020202020204" pitchFamily="34" charset="0"/>
              </a:rPr>
              <a:t>um Ernsthaftigkeit unserer Gebete, damit sie von Gott erhört werden </a:t>
            </a:r>
            <a:br>
              <a:rPr lang="de-DE" sz="240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dirty="0">
                <a:solidFill>
                  <a:srgbClr val="007E94"/>
                </a:solidFill>
                <a:latin typeface="Arial" panose="020B0604020202020204" pitchFamily="34" charset="0"/>
                <a:ea typeface="Calibri" panose="020F0502020204030204" pitchFamily="34" charset="0"/>
                <a:cs typeface="Arial" panose="020B0604020202020204" pitchFamily="34" charset="0"/>
              </a:rPr>
              <a:t>(Ps 141,1-2; Jak 5,18)</a:t>
            </a: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bitten Gott:</a:t>
            </a:r>
            <a:endParaRPr lang="de-DE" sz="2800" dirty="0">
              <a:solidFill>
                <a:srgbClr val="454547"/>
              </a:solidFill>
              <a:latin typeface="Arial" panose="020B0604020202020204" pitchFamily="34" charset="0"/>
              <a:cs typeface="Arial" panose="020B0604020202020204" pitchFamily="34" charset="0"/>
            </a:endParaRPr>
          </a:p>
        </p:txBody>
      </p:sp>
      <p:sp>
        <p:nvSpPr>
          <p:cNvPr id="2" name="Banner" descr="Ein wolkenumhangener Berggipfel">
            <a:extLst>
              <a:ext uri="{FF2B5EF4-FFF2-40B4-BE49-F238E27FC236}">
                <a16:creationId xmlns:a16="http://schemas.microsoft.com/office/drawing/2014/main" id="{C1BE4C1F-4DB3-6D02-6110-736C32A28534}"/>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56732" b="-1217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3818732E-5D49-D661-D836-6125179CB565}"/>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dirty="0">
                <a:solidFill>
                  <a:schemeClr val="bg1"/>
                </a:solidFill>
                <a:effectLst/>
                <a:latin typeface="Arial" panose="020B0604020202020204" pitchFamily="34" charset="0"/>
                <a:ea typeface="Calibri" panose="020F0502020204030204" pitchFamily="34" charset="0"/>
              </a:rPr>
              <a:t>Das</a:t>
            </a:r>
            <a:r>
              <a:rPr lang="de-DE" sz="3600" b="1" dirty="0">
                <a:solidFill>
                  <a:schemeClr val="bg1"/>
                </a:solidFill>
                <a:effectLst/>
                <a:latin typeface="Arial" panose="020B0604020202020204" pitchFamily="34" charset="0"/>
                <a:ea typeface="Calibri" panose="020F0502020204030204" pitchFamily="34" charset="0"/>
              </a:rPr>
              <a:t> Jahr 2025</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01</a:t>
              </a:r>
            </a:p>
          </p:txBody>
        </p:sp>
      </p:grpSp>
    </p:spTree>
    <p:extLst>
      <p:ext uri="{BB962C8B-B14F-4D97-AF65-F5344CB8AC3E}">
        <p14:creationId xmlns:p14="http://schemas.microsoft.com/office/powerpoint/2010/main" val="402110753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400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572D5-E0AE-BCA3-0E13-291C362BEA2D}"/>
            </a:ext>
          </a:extLst>
        </p:cNvPr>
        <p:cNvGrpSpPr/>
        <p:nvPr/>
      </p:nvGrpSpPr>
      <p:grpSpPr>
        <a:xfrm>
          <a:off x="0" y="0"/>
          <a:ext cx="0" cy="0"/>
          <a:chOff x="0" y="0"/>
          <a:chExt cx="0" cy="0"/>
        </a:xfrm>
      </p:grpSpPr>
      <p:sp>
        <p:nvSpPr>
          <p:cNvPr id="25" name="Rechteck_weiß">
            <a:extLst>
              <a:ext uri="{FF2B5EF4-FFF2-40B4-BE49-F238E27FC236}">
                <a16:creationId xmlns:a16="http://schemas.microsoft.com/office/drawing/2014/main" id="{3BE4DCAC-8C5B-3FC5-12F0-2BE025D23161}"/>
              </a:ext>
            </a:extLst>
          </p:cNvPr>
          <p:cNvSpPr>
            <a:spLocks noGrp="1" noRot="1" noMove="1" noResize="1" noEditPoints="1" noAdjustHandles="1" noChangeArrowheads="1" noChangeShapeType="1"/>
          </p:cNvSpPr>
          <p:nvPr/>
        </p:nvSpPr>
        <p:spPr>
          <a:xfrm>
            <a:off x="0" y="5485644"/>
            <a:ext cx="12191999" cy="1372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ilter_blau">
            <a:extLst>
              <a:ext uri="{FF2B5EF4-FFF2-40B4-BE49-F238E27FC236}">
                <a16:creationId xmlns:a16="http://schemas.microsoft.com/office/drawing/2014/main" id="{59A39A0B-9ECA-EB2D-83B0-DDAA20BE49EC}"/>
              </a:ext>
            </a:extLst>
          </p:cNvPr>
          <p:cNvSpPr>
            <a:spLocks noGrp="1" noRot="1" noMove="1" noResize="1" noEditPoints="1" noAdjustHandles="1" noChangeArrowheads="1" noChangeShapeType="1"/>
          </p:cNvSpPr>
          <p:nvPr/>
        </p:nvSpPr>
        <p:spPr>
          <a:xfrm>
            <a:off x="0" y="0"/>
            <a:ext cx="12191999" cy="5441412"/>
          </a:xfrm>
          <a:prstGeom prst="rect">
            <a:avLst/>
          </a:pr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_grau">
            <a:extLst>
              <a:ext uri="{FF2B5EF4-FFF2-40B4-BE49-F238E27FC236}">
                <a16:creationId xmlns:a16="http://schemas.microsoft.com/office/drawing/2014/main" id="{5D5B0052-5F11-ED9C-B2F6-09FE4441FDDF}"/>
              </a:ext>
            </a:extLst>
          </p:cNvPr>
          <p:cNvSpPr>
            <a:spLocks noGrp="1" noRot="1" noMove="1" noResize="1" noEditPoints="1" noAdjustHandles="1" noChangeArrowheads="1" noChangeShapeType="1"/>
          </p:cNvSpPr>
          <p:nvPr/>
        </p:nvSpPr>
        <p:spPr>
          <a:xfrm>
            <a:off x="0" y="5442744"/>
            <a:ext cx="12191999" cy="45719"/>
          </a:xfrm>
          <a:prstGeom prst="rect">
            <a:avLst/>
          </a:prstGeom>
          <a:solidFill>
            <a:srgbClr val="CFCF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9135F803-BEE8-EF45-220D-5F5642DD6353}"/>
              </a:ext>
            </a:extLst>
          </p:cNvPr>
          <p:cNvGrpSpPr>
            <a:grpSpLocks noGrp="1" noUngrp="1" noRot="1" noMove="1" noResize="1"/>
          </p:cNvGrpSpPr>
          <p:nvPr/>
        </p:nvGrpSpPr>
        <p:grpSpPr>
          <a:xfrm>
            <a:off x="501983" y="288127"/>
            <a:ext cx="1711404" cy="459628"/>
            <a:chOff x="6027838" y="1650969"/>
            <a:chExt cx="501650" cy="134727"/>
          </a:xfrm>
          <a:solidFill>
            <a:srgbClr val="FFFFFF"/>
          </a:solidFill>
        </p:grpSpPr>
        <p:sp>
          <p:nvSpPr>
            <p:cNvPr id="98" name="Freihandform: Form 97">
              <a:extLst>
                <a:ext uri="{FF2B5EF4-FFF2-40B4-BE49-F238E27FC236}">
                  <a16:creationId xmlns:a16="http://schemas.microsoft.com/office/drawing/2014/main" id="{99932FD8-5F87-E357-B35C-3753F50E0000}"/>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solidFill>
              <a:srgbClr val="FFFFFF"/>
            </a:solid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0FA0BCB2-9CBC-90E5-5612-F9F0E3628CCC}"/>
                </a:ext>
              </a:extLst>
            </p:cNvPr>
            <p:cNvGrpSpPr>
              <a:grpSpLocks noGrp="1" noUngrp="1" noRot="1" noMove="1" noResize="1"/>
            </p:cNvGrpSpPr>
            <p:nvPr/>
          </p:nvGrpSpPr>
          <p:grpSpPr>
            <a:xfrm>
              <a:off x="6027838" y="1650969"/>
              <a:ext cx="501650" cy="99665"/>
              <a:chOff x="6027838" y="1650969"/>
              <a:chExt cx="501650" cy="99665"/>
            </a:xfrm>
            <a:solidFill>
              <a:srgbClr val="FFFFFF"/>
            </a:solidFill>
          </p:grpSpPr>
          <p:sp>
            <p:nvSpPr>
              <p:cNvPr id="100" name="Freihandform: Form 99">
                <a:extLst>
                  <a:ext uri="{FF2B5EF4-FFF2-40B4-BE49-F238E27FC236}">
                    <a16:creationId xmlns:a16="http://schemas.microsoft.com/office/drawing/2014/main" id="{37DE7500-6C21-E39E-382F-F5A96E501D53}"/>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solidFill>
                <a:srgbClr val="FFFFFF"/>
              </a:solid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36DF066A-6FA1-8012-F3F8-DF79E0AE7833}"/>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solidFill>
                <a:srgbClr val="FFFFFF"/>
              </a:solidFill>
              <a:ln w="1675" cap="flat">
                <a:noFill/>
                <a:prstDash val="solid"/>
                <a:miter/>
              </a:ln>
            </p:spPr>
            <p:txBody>
              <a:bodyPr rtlCol="0" anchor="ctr"/>
              <a:lstStyle/>
              <a:p>
                <a:endParaRPr lang="de-DE"/>
              </a:p>
            </p:txBody>
          </p:sp>
        </p:grpSp>
      </p:grpSp>
      <p:grpSp>
        <p:nvGrpSpPr>
          <p:cNvPr id="24" name="Logo">
            <a:extLst>
              <a:ext uri="{FF2B5EF4-FFF2-40B4-BE49-F238E27FC236}">
                <a16:creationId xmlns:a16="http://schemas.microsoft.com/office/drawing/2014/main" id="{1694B0E6-2E48-D773-AE86-E6A247A871E2}"/>
              </a:ext>
            </a:extLst>
          </p:cNvPr>
          <p:cNvGrpSpPr>
            <a:grpSpLocks noGrp="1" noUngrp="1" noRot="1" noMove="1" noResize="1"/>
          </p:cNvGrpSpPr>
          <p:nvPr/>
        </p:nvGrpSpPr>
        <p:grpSpPr>
          <a:xfrm>
            <a:off x="-1" y="0"/>
            <a:ext cx="7017129" cy="6857956"/>
            <a:chOff x="-1" y="0"/>
            <a:chExt cx="7017129" cy="6857956"/>
          </a:xfrm>
          <a:solidFill>
            <a:schemeClr val="bg1">
              <a:alpha val="2000"/>
            </a:schemeClr>
          </a:solidFill>
        </p:grpSpPr>
        <p:sp>
          <p:nvSpPr>
            <p:cNvPr id="23" name="Freihandform: Form 22">
              <a:extLst>
                <a:ext uri="{FF2B5EF4-FFF2-40B4-BE49-F238E27FC236}">
                  <a16:creationId xmlns:a16="http://schemas.microsoft.com/office/drawing/2014/main" id="{2D9E6A8C-071A-E721-EE96-018FA35C7291}"/>
                </a:ext>
              </a:extLst>
            </p:cNvPr>
            <p:cNvSpPr>
              <a:spLocks noGrp="1" noRot="1" noMove="1" noResize="1" noEditPoints="1" noAdjustHandles="1" noChangeArrowheads="1" noChangeShapeType="1"/>
            </p:cNvSpPr>
            <p:nvPr/>
          </p:nvSpPr>
          <p:spPr>
            <a:xfrm>
              <a:off x="2389580" y="0"/>
              <a:ext cx="4165440" cy="312240"/>
            </a:xfrm>
            <a:custGeom>
              <a:avLst/>
              <a:gdLst>
                <a:gd name="connsiteX0" fmla="*/ 0 w 4165440"/>
                <a:gd name="connsiteY0" fmla="*/ 0 h 312240"/>
                <a:gd name="connsiteX1" fmla="*/ 4146082 w 4165440"/>
                <a:gd name="connsiteY1" fmla="*/ 0 h 312240"/>
                <a:gd name="connsiteX2" fmla="*/ 4148464 w 4165440"/>
                <a:gd name="connsiteY2" fmla="*/ 21132 h 312240"/>
                <a:gd name="connsiteX3" fmla="*/ 4165440 w 4165440"/>
                <a:gd name="connsiteY3" fmla="*/ 312240 h 312240"/>
                <a:gd name="connsiteX4" fmla="*/ 1099287 w 4165440"/>
                <a:gd name="connsiteY4" fmla="*/ 312240 h 312240"/>
                <a:gd name="connsiteX5" fmla="*/ 92524 w 4165440"/>
                <a:gd name="connsiteY5" fmla="*/ 56300 h 312240"/>
                <a:gd name="connsiteX6" fmla="*/ 0 w 4165440"/>
                <a:gd name="connsiteY6" fmla="*/ 0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440" h="312240">
                  <a:moveTo>
                    <a:pt x="0" y="0"/>
                  </a:moveTo>
                  <a:lnTo>
                    <a:pt x="4146082" y="0"/>
                  </a:lnTo>
                  <a:lnTo>
                    <a:pt x="4148464" y="21132"/>
                  </a:lnTo>
                  <a:cubicBezTo>
                    <a:pt x="4156646" y="117414"/>
                    <a:pt x="4162275" y="214481"/>
                    <a:pt x="4165440" y="312240"/>
                  </a:cubicBezTo>
                  <a:lnTo>
                    <a:pt x="1099287" y="312240"/>
                  </a:lnTo>
                  <a:cubicBezTo>
                    <a:pt x="735258" y="312240"/>
                    <a:pt x="392113" y="219372"/>
                    <a:pt x="92524" y="56300"/>
                  </a:cubicBezTo>
                  <a:lnTo>
                    <a:pt x="0" y="0"/>
                  </a:lnTo>
                  <a:close/>
                </a:path>
              </a:pathLst>
            </a:custGeom>
            <a:grpFill/>
            <a:ln w="1675" cap="flat">
              <a:noFill/>
              <a:prstDash val="solid"/>
              <a:miter/>
            </a:ln>
          </p:spPr>
          <p:txBody>
            <a:bodyPr wrap="square" rtlCol="0" anchor="ctr">
              <a:noAutofit/>
            </a:bodyPr>
            <a:lstStyle/>
            <a:p>
              <a:endParaRPr lang="de-DE"/>
            </a:p>
          </p:txBody>
        </p:sp>
        <p:sp>
          <p:nvSpPr>
            <p:cNvPr id="22" name="Freihandform: Form 21">
              <a:extLst>
                <a:ext uri="{FF2B5EF4-FFF2-40B4-BE49-F238E27FC236}">
                  <a16:creationId xmlns:a16="http://schemas.microsoft.com/office/drawing/2014/main" id="{F2C41176-0B4A-15E1-CC43-4AA49D6CF5F9}"/>
                </a:ext>
              </a:extLst>
            </p:cNvPr>
            <p:cNvSpPr>
              <a:spLocks noGrp="1" noRot="1" noMove="1" noResize="1" noEditPoints="1" noAdjustHandles="1" noChangeArrowheads="1" noChangeShapeType="1"/>
            </p:cNvSpPr>
            <p:nvPr/>
          </p:nvSpPr>
          <p:spPr>
            <a:xfrm>
              <a:off x="1373680" y="653423"/>
              <a:ext cx="5643448" cy="6204532"/>
            </a:xfrm>
            <a:custGeom>
              <a:avLst/>
              <a:gdLst>
                <a:gd name="connsiteX0" fmla="*/ 2114474 w 5643448"/>
                <a:gd name="connsiteY0" fmla="*/ 0 h 6204532"/>
                <a:gd name="connsiteX1" fmla="*/ 5643448 w 5643448"/>
                <a:gd name="connsiteY1" fmla="*/ 0 h 6204532"/>
                <a:gd name="connsiteX2" fmla="*/ 5594223 w 5643448"/>
                <a:gd name="connsiteY2" fmla="*/ 577499 h 6204532"/>
                <a:gd name="connsiteX3" fmla="*/ 2132043 w 5643448"/>
                <a:gd name="connsiteY3" fmla="*/ 577499 h 6204532"/>
                <a:gd name="connsiteX4" fmla="*/ 1034029 w 5643448"/>
                <a:gd name="connsiteY4" fmla="*/ 1034031 h 6204532"/>
                <a:gd name="connsiteX5" fmla="*/ 577498 w 5643448"/>
                <a:gd name="connsiteY5" fmla="*/ 2132047 h 6204532"/>
                <a:gd name="connsiteX6" fmla="*/ 577498 w 5643448"/>
                <a:gd name="connsiteY6" fmla="*/ 6204532 h 6204532"/>
                <a:gd name="connsiteX7" fmla="*/ 0 w 5643448"/>
                <a:gd name="connsiteY7" fmla="*/ 6204532 h 6204532"/>
                <a:gd name="connsiteX8" fmla="*/ 0 w 5643448"/>
                <a:gd name="connsiteY8" fmla="*/ 2114436 h 6204532"/>
                <a:gd name="connsiteX9" fmla="*/ 620392 w 5643448"/>
                <a:gd name="connsiteY9" fmla="*/ 620393 h 6204532"/>
                <a:gd name="connsiteX10" fmla="*/ 2114474 w 5643448"/>
                <a:gd name="connsiteY10" fmla="*/ 0 h 620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3448" h="6204532">
                  <a:moveTo>
                    <a:pt x="2114474" y="0"/>
                  </a:moveTo>
                  <a:lnTo>
                    <a:pt x="5643448" y="0"/>
                  </a:lnTo>
                  <a:cubicBezTo>
                    <a:pt x="5637117" y="195561"/>
                    <a:pt x="5620974" y="388270"/>
                    <a:pt x="5594223" y="577499"/>
                  </a:cubicBezTo>
                  <a:lnTo>
                    <a:pt x="2132043" y="577499"/>
                  </a:lnTo>
                  <a:cubicBezTo>
                    <a:pt x="1704360" y="577499"/>
                    <a:pt x="1316091" y="752640"/>
                    <a:pt x="1034029" y="1034031"/>
                  </a:cubicBezTo>
                  <a:cubicBezTo>
                    <a:pt x="752639" y="1315380"/>
                    <a:pt x="577498" y="1704363"/>
                    <a:pt x="577498" y="2132047"/>
                  </a:cubicBezTo>
                  <a:lnTo>
                    <a:pt x="577498" y="6204532"/>
                  </a:lnTo>
                  <a:lnTo>
                    <a:pt x="0" y="6204532"/>
                  </a:lnTo>
                  <a:lnTo>
                    <a:pt x="0" y="2114436"/>
                  </a:lnTo>
                  <a:cubicBezTo>
                    <a:pt x="0" y="1532031"/>
                    <a:pt x="237742" y="1003758"/>
                    <a:pt x="620392" y="620393"/>
                  </a:cubicBezTo>
                  <a:cubicBezTo>
                    <a:pt x="1003043" y="237742"/>
                    <a:pt x="1532029" y="0"/>
                    <a:pt x="2114474" y="0"/>
                  </a:cubicBezTo>
                  <a:close/>
                </a:path>
              </a:pathLst>
            </a:custGeom>
            <a:grpFill/>
            <a:ln w="1675" cap="flat">
              <a:noFill/>
              <a:prstDash val="solid"/>
              <a:miter/>
            </a:ln>
          </p:spPr>
          <p:txBody>
            <a:bodyPr wrap="square" rtlCol="0" anchor="ctr">
              <a:noAutofit/>
            </a:bodyPr>
            <a:lstStyle/>
            <a:p>
              <a:endParaRPr lang="de-DE" dirty="0"/>
            </a:p>
          </p:txBody>
        </p:sp>
        <p:sp>
          <p:nvSpPr>
            <p:cNvPr id="21" name="Freihandform: Form 20">
              <a:extLst>
                <a:ext uri="{FF2B5EF4-FFF2-40B4-BE49-F238E27FC236}">
                  <a16:creationId xmlns:a16="http://schemas.microsoft.com/office/drawing/2014/main" id="{C9A6F343-8E47-8D3D-E7A5-7BEE02556618}"/>
                </a:ext>
              </a:extLst>
            </p:cNvPr>
            <p:cNvSpPr>
              <a:spLocks noGrp="1" noRot="1" noMove="1" noResize="1" noEditPoints="1" noAdjustHandles="1" noChangeArrowheads="1" noChangeShapeType="1"/>
            </p:cNvSpPr>
            <p:nvPr/>
          </p:nvSpPr>
          <p:spPr>
            <a:xfrm>
              <a:off x="-1" y="955123"/>
              <a:ext cx="1032541" cy="5902833"/>
            </a:xfrm>
            <a:custGeom>
              <a:avLst/>
              <a:gdLst>
                <a:gd name="connsiteX0" fmla="*/ 0 w 1032541"/>
                <a:gd name="connsiteY0" fmla="*/ 0 h 5902833"/>
                <a:gd name="connsiteX1" fmla="*/ 99139 w 1032541"/>
                <a:gd name="connsiteY1" fmla="*/ 60327 h 5902833"/>
                <a:gd name="connsiteX2" fmla="*/ 412107 w 1032541"/>
                <a:gd name="connsiteY2" fmla="*/ 318694 h 5902833"/>
                <a:gd name="connsiteX3" fmla="*/ 1032541 w 1032541"/>
                <a:gd name="connsiteY3" fmla="*/ 1812737 h 5902833"/>
                <a:gd name="connsiteX4" fmla="*/ 1032541 w 1032541"/>
                <a:gd name="connsiteY4" fmla="*/ 5902833 h 5902833"/>
                <a:gd name="connsiteX5" fmla="*/ 455043 w 1032541"/>
                <a:gd name="connsiteY5" fmla="*/ 5902833 h 5902833"/>
                <a:gd name="connsiteX6" fmla="*/ 455043 w 1032541"/>
                <a:gd name="connsiteY6" fmla="*/ 1830347 h 5902833"/>
                <a:gd name="connsiteX7" fmla="*/ 98907 w 1032541"/>
                <a:gd name="connsiteY7" fmla="*/ 842749 h 5902833"/>
                <a:gd name="connsiteX8" fmla="*/ 0 w 1032541"/>
                <a:gd name="connsiteY8" fmla="*/ 733969 h 5902833"/>
                <a:gd name="connsiteX9" fmla="*/ 0 w 1032541"/>
                <a:gd name="connsiteY9" fmla="*/ 0 h 59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541" h="5902833">
                  <a:moveTo>
                    <a:pt x="0" y="0"/>
                  </a:moveTo>
                  <a:lnTo>
                    <a:pt x="99139" y="60327"/>
                  </a:lnTo>
                  <a:cubicBezTo>
                    <a:pt x="211638" y="136425"/>
                    <a:pt x="316444" y="223031"/>
                    <a:pt x="412107" y="318694"/>
                  </a:cubicBezTo>
                  <a:cubicBezTo>
                    <a:pt x="794758" y="702059"/>
                    <a:pt x="1032541" y="1230332"/>
                    <a:pt x="1032541" y="1812737"/>
                  </a:cubicBezTo>
                  <a:lnTo>
                    <a:pt x="1032541" y="5902833"/>
                  </a:lnTo>
                  <a:lnTo>
                    <a:pt x="455043" y="5902833"/>
                  </a:lnTo>
                  <a:lnTo>
                    <a:pt x="455043" y="1830347"/>
                  </a:lnTo>
                  <a:cubicBezTo>
                    <a:pt x="455043" y="1456125"/>
                    <a:pt x="320919" y="1111532"/>
                    <a:pt x="98907" y="842749"/>
                  </a:cubicBezTo>
                  <a:lnTo>
                    <a:pt x="0" y="733969"/>
                  </a:lnTo>
                  <a:lnTo>
                    <a:pt x="0" y="0"/>
                  </a:lnTo>
                  <a:close/>
                </a:path>
              </a:pathLst>
            </a:custGeom>
            <a:grpFill/>
            <a:ln w="1675" cap="flat">
              <a:noFill/>
              <a:prstDash val="solid"/>
              <a:miter/>
            </a:ln>
          </p:spPr>
          <p:txBody>
            <a:bodyPr wrap="square" rtlCol="0" anchor="ctr">
              <a:noAutofit/>
            </a:bodyPr>
            <a:lstStyle/>
            <a:p>
              <a:endParaRPr lang="de-DE"/>
            </a:p>
          </p:txBody>
        </p:sp>
        <p:sp>
          <p:nvSpPr>
            <p:cNvPr id="20" name="Freihandform: Form 19">
              <a:extLst>
                <a:ext uri="{FF2B5EF4-FFF2-40B4-BE49-F238E27FC236}">
                  <a16:creationId xmlns:a16="http://schemas.microsoft.com/office/drawing/2014/main" id="{722B63EB-498E-2B18-B540-3C9D48AEDB7C}"/>
                </a:ext>
              </a:extLst>
            </p:cNvPr>
            <p:cNvSpPr>
              <a:spLocks noGrp="1" noRot="1" noMove="1" noResize="1" noEditPoints="1" noAdjustHandles="1" noChangeArrowheads="1" noChangeShapeType="1"/>
            </p:cNvSpPr>
            <p:nvPr/>
          </p:nvSpPr>
          <p:spPr>
            <a:xfrm>
              <a:off x="2606750" y="1416588"/>
              <a:ext cx="3870156" cy="2786906"/>
            </a:xfrm>
            <a:custGeom>
              <a:avLst/>
              <a:gdLst>
                <a:gd name="connsiteX0" fmla="*/ 899644 w 3870156"/>
                <a:gd name="connsiteY0" fmla="*/ 0 h 2786906"/>
                <a:gd name="connsiteX1" fmla="*/ 3870156 w 3870156"/>
                <a:gd name="connsiteY1" fmla="*/ 0 h 2786906"/>
                <a:gd name="connsiteX2" fmla="*/ 3728056 w 3870156"/>
                <a:gd name="connsiteY2" fmla="*/ 601399 h 2786906"/>
                <a:gd name="connsiteX3" fmla="*/ 1096630 w 3870156"/>
                <a:gd name="connsiteY3" fmla="*/ 601399 h 2786906"/>
                <a:gd name="connsiteX4" fmla="*/ 2834743 w 3870156"/>
                <a:gd name="connsiteY4" fmla="*/ 2339557 h 2786906"/>
                <a:gd name="connsiteX5" fmla="*/ 2447858 w 3870156"/>
                <a:gd name="connsiteY5" fmla="*/ 2786906 h 2786906"/>
                <a:gd name="connsiteX6" fmla="*/ 0 w 3870156"/>
                <a:gd name="connsiteY6" fmla="*/ 339044 h 2786906"/>
                <a:gd name="connsiteX7" fmla="*/ 899644 w 3870156"/>
                <a:gd name="connsiteY7" fmla="*/ 0 h 278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0156" h="2786906">
                  <a:moveTo>
                    <a:pt x="899644" y="0"/>
                  </a:moveTo>
                  <a:lnTo>
                    <a:pt x="3870156" y="0"/>
                  </a:lnTo>
                  <a:cubicBezTo>
                    <a:pt x="3834306" y="204701"/>
                    <a:pt x="3786464" y="405881"/>
                    <a:pt x="3728056" y="601399"/>
                  </a:cubicBezTo>
                  <a:lnTo>
                    <a:pt x="1096630" y="601399"/>
                  </a:lnTo>
                  <a:lnTo>
                    <a:pt x="2834743" y="2339557"/>
                  </a:lnTo>
                  <a:cubicBezTo>
                    <a:pt x="2713734" y="2495704"/>
                    <a:pt x="2585052" y="2644848"/>
                    <a:pt x="2447858" y="2786906"/>
                  </a:cubicBezTo>
                  <a:lnTo>
                    <a:pt x="0" y="339044"/>
                  </a:lnTo>
                  <a:cubicBezTo>
                    <a:pt x="241264" y="128012"/>
                    <a:pt x="556408" y="0"/>
                    <a:pt x="899644" y="0"/>
                  </a:cubicBezTo>
                  <a:close/>
                </a:path>
              </a:pathLst>
            </a:custGeom>
            <a:grpFill/>
            <a:ln w="1675" cap="flat">
              <a:noFill/>
              <a:prstDash val="solid"/>
              <a:miter/>
            </a:ln>
          </p:spPr>
          <p:txBody>
            <a:bodyPr wrap="square" rtlCol="0" anchor="ctr">
              <a:noAutofit/>
            </a:bodyPr>
            <a:lstStyle/>
            <a:p>
              <a:endParaRPr lang="de-DE"/>
            </a:p>
          </p:txBody>
        </p:sp>
        <p:sp>
          <p:nvSpPr>
            <p:cNvPr id="19" name="Freihandform: Form 18">
              <a:extLst>
                <a:ext uri="{FF2B5EF4-FFF2-40B4-BE49-F238E27FC236}">
                  <a16:creationId xmlns:a16="http://schemas.microsoft.com/office/drawing/2014/main" id="{33959BAE-1A6E-3AAC-7B49-937193232DA2}"/>
                </a:ext>
              </a:extLst>
            </p:cNvPr>
            <p:cNvSpPr>
              <a:spLocks noGrp="1" noRot="1" noMove="1" noResize="1" noEditPoints="1" noAdjustHandles="1" noChangeArrowheads="1" noChangeShapeType="1"/>
            </p:cNvSpPr>
            <p:nvPr/>
          </p:nvSpPr>
          <p:spPr>
            <a:xfrm>
              <a:off x="2136886" y="1885782"/>
              <a:ext cx="2786901" cy="4972174"/>
            </a:xfrm>
            <a:custGeom>
              <a:avLst/>
              <a:gdLst>
                <a:gd name="connsiteX0" fmla="*/ 339044 w 2786901"/>
                <a:gd name="connsiteY0" fmla="*/ 0 h 4972174"/>
                <a:gd name="connsiteX1" fmla="*/ 2786901 w 2786901"/>
                <a:gd name="connsiteY1" fmla="*/ 2447862 h 4972174"/>
                <a:gd name="connsiteX2" fmla="*/ 2339553 w 2786901"/>
                <a:gd name="connsiteY2" fmla="*/ 2834748 h 4972174"/>
                <a:gd name="connsiteX3" fmla="*/ 601440 w 2786901"/>
                <a:gd name="connsiteY3" fmla="*/ 1096632 h 4972174"/>
                <a:gd name="connsiteX4" fmla="*/ 601440 w 2786901"/>
                <a:gd name="connsiteY4" fmla="*/ 4972174 h 4972174"/>
                <a:gd name="connsiteX5" fmla="*/ 0 w 2786901"/>
                <a:gd name="connsiteY5" fmla="*/ 4972174 h 4972174"/>
                <a:gd name="connsiteX6" fmla="*/ 0 w 2786901"/>
                <a:gd name="connsiteY6" fmla="*/ 899646 h 4972174"/>
                <a:gd name="connsiteX7" fmla="*/ 339044 w 2786901"/>
                <a:gd name="connsiteY7" fmla="*/ 0 h 49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901" h="4972174">
                  <a:moveTo>
                    <a:pt x="339044" y="0"/>
                  </a:moveTo>
                  <a:lnTo>
                    <a:pt x="2786901" y="2447862"/>
                  </a:lnTo>
                  <a:cubicBezTo>
                    <a:pt x="2645514" y="2585056"/>
                    <a:pt x="2495699" y="2713739"/>
                    <a:pt x="2339553" y="2834748"/>
                  </a:cubicBezTo>
                  <a:lnTo>
                    <a:pt x="601440" y="1096632"/>
                  </a:lnTo>
                  <a:lnTo>
                    <a:pt x="601440" y="4972174"/>
                  </a:lnTo>
                  <a:lnTo>
                    <a:pt x="0" y="4972174"/>
                  </a:lnTo>
                  <a:lnTo>
                    <a:pt x="0" y="899646"/>
                  </a:lnTo>
                  <a:cubicBezTo>
                    <a:pt x="0" y="556409"/>
                    <a:pt x="128012" y="241264"/>
                    <a:pt x="339044" y="0"/>
                  </a:cubicBezTo>
                  <a:close/>
                </a:path>
              </a:pathLst>
            </a:custGeom>
            <a:grpFill/>
            <a:ln w="1675" cap="flat">
              <a:noFill/>
              <a:prstDash val="solid"/>
              <a:miter/>
            </a:ln>
          </p:spPr>
          <p:txBody>
            <a:bodyPr wrap="square" rtlCol="0" anchor="ctr">
              <a:noAutofit/>
            </a:bodyPr>
            <a:lstStyle/>
            <a:p>
              <a:endParaRPr lang="de-DE"/>
            </a:p>
          </p:txBody>
        </p:sp>
        <p:sp>
          <p:nvSpPr>
            <p:cNvPr id="18" name="Freihandform: Form 17">
              <a:extLst>
                <a:ext uri="{FF2B5EF4-FFF2-40B4-BE49-F238E27FC236}">
                  <a16:creationId xmlns:a16="http://schemas.microsoft.com/office/drawing/2014/main" id="{847049D3-4BDE-D274-EC04-E9E438149FC8}"/>
                </a:ext>
              </a:extLst>
            </p:cNvPr>
            <p:cNvSpPr>
              <a:spLocks noGrp="1" noRot="1" noMove="1" noResize="1" noEditPoints="1" noAdjustHandles="1" noChangeArrowheads="1" noChangeShapeType="1"/>
            </p:cNvSpPr>
            <p:nvPr/>
          </p:nvSpPr>
          <p:spPr>
            <a:xfrm>
              <a:off x="-1" y="1971987"/>
              <a:ext cx="270007" cy="3783957"/>
            </a:xfrm>
            <a:custGeom>
              <a:avLst/>
              <a:gdLst>
                <a:gd name="connsiteX0" fmla="*/ 0 w 270007"/>
                <a:gd name="connsiteY0" fmla="*/ 0 h 3783957"/>
                <a:gd name="connsiteX1" fmla="*/ 6121 w 270007"/>
                <a:gd name="connsiteY1" fmla="*/ 7643 h 3783957"/>
                <a:gd name="connsiteX2" fmla="*/ 270007 w 270007"/>
                <a:gd name="connsiteY2" fmla="*/ 813441 h 3783957"/>
                <a:gd name="connsiteX3" fmla="*/ 270007 w 270007"/>
                <a:gd name="connsiteY3" fmla="*/ 3783957 h 3783957"/>
                <a:gd name="connsiteX4" fmla="*/ 0 w 270007"/>
                <a:gd name="connsiteY4" fmla="*/ 3728342 h 3783957"/>
                <a:gd name="connsiteX5" fmla="*/ 0 w 270007"/>
                <a:gd name="connsiteY5" fmla="*/ 0 h 378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07" h="3783957">
                  <a:moveTo>
                    <a:pt x="0" y="0"/>
                  </a:moveTo>
                  <a:lnTo>
                    <a:pt x="6121" y="7643"/>
                  </a:lnTo>
                  <a:cubicBezTo>
                    <a:pt x="171999" y="234284"/>
                    <a:pt x="270007" y="513109"/>
                    <a:pt x="270007" y="813441"/>
                  </a:cubicBezTo>
                  <a:lnTo>
                    <a:pt x="270007" y="3783957"/>
                  </a:lnTo>
                  <a:lnTo>
                    <a:pt x="0" y="3728342"/>
                  </a:lnTo>
                  <a:lnTo>
                    <a:pt x="0" y="0"/>
                  </a:lnTo>
                  <a:close/>
                </a:path>
              </a:pathLst>
            </a:custGeom>
            <a:grpFill/>
            <a:ln w="1675" cap="flat">
              <a:noFill/>
              <a:prstDash val="solid"/>
              <a:miter/>
            </a:ln>
          </p:spPr>
          <p:txBody>
            <a:bodyPr wrap="square" rtlCol="0" anchor="ctr">
              <a:noAutofit/>
            </a:bodyPr>
            <a:lstStyle/>
            <a:p>
              <a:endParaRPr lang="de-DE"/>
            </a:p>
          </p:txBody>
        </p:sp>
      </p:grpSp>
      <p:sp>
        <p:nvSpPr>
          <p:cNvPr id="35" name="Gebetswoche_2023">
            <a:extLst>
              <a:ext uri="{FF2B5EF4-FFF2-40B4-BE49-F238E27FC236}">
                <a16:creationId xmlns:a16="http://schemas.microsoft.com/office/drawing/2014/main" id="{95BFD516-5C24-3708-CB38-A1E4DE9D0ED9}"/>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sp>
        <p:nvSpPr>
          <p:cNvPr id="6" name="Headline">
            <a:extLst>
              <a:ext uri="{FF2B5EF4-FFF2-40B4-BE49-F238E27FC236}">
                <a16:creationId xmlns:a16="http://schemas.microsoft.com/office/drawing/2014/main" id="{922F7AE4-7560-0287-7EBC-00ABAA58F284}"/>
              </a:ext>
            </a:extLst>
          </p:cNvPr>
          <p:cNvSpPr txBox="1">
            <a:spLocks noGrp="1" noRot="1" noMove="1" noResize="1" noEditPoints="1" noAdjustHandles="1" noChangeArrowheads="1" noChangeShapeType="1"/>
          </p:cNvSpPr>
          <p:nvPr/>
        </p:nvSpPr>
        <p:spPr>
          <a:xfrm>
            <a:off x="0" y="1622303"/>
            <a:ext cx="12191999" cy="1569660"/>
          </a:xfrm>
          <a:prstGeom prst="rect">
            <a:avLst/>
          </a:prstGeom>
          <a:noFill/>
        </p:spPr>
        <p:txBody>
          <a:bodyPr wrap="square" rtlCol="0">
            <a:spAutoFit/>
          </a:bodyPr>
          <a:lstStyle/>
          <a:p>
            <a:pPr algn="ctr"/>
            <a:r>
              <a:rPr lang="de-DE" sz="3200" b="1" dirty="0">
                <a:solidFill>
                  <a:schemeClr val="bg1"/>
                </a:solidFill>
                <a:latin typeface="Arial" panose="020B0604020202020204" pitchFamily="34" charset="0"/>
                <a:cs typeface="Arial" panose="020B0604020202020204" pitchFamily="34" charset="0"/>
              </a:rPr>
              <a:t>Weitere Gebetsanliegen aus</a:t>
            </a:r>
          </a:p>
          <a:p>
            <a:pPr algn="ctr"/>
            <a:r>
              <a:rPr lang="de-DE" sz="3200" b="1" dirty="0">
                <a:solidFill>
                  <a:schemeClr val="bg1"/>
                </a:solidFill>
                <a:latin typeface="Arial" panose="020B0604020202020204" pitchFamily="34" charset="0"/>
                <a:cs typeface="Arial" panose="020B0604020202020204" pitchFamily="34" charset="0"/>
              </a:rPr>
              <a:t>dem Bund evangelischer Freikirchen</a:t>
            </a:r>
          </a:p>
          <a:p>
            <a:pPr algn="ctr"/>
            <a:r>
              <a:rPr lang="de-DE" sz="3200" b="1" dirty="0">
                <a:solidFill>
                  <a:schemeClr val="bg1"/>
                </a:solidFill>
                <a:latin typeface="Arial" panose="020B0604020202020204" pitchFamily="34" charset="0"/>
                <a:cs typeface="Arial" panose="020B0604020202020204" pitchFamily="34" charset="0"/>
              </a:rPr>
              <a:t>(Taufgesinnte Gemeinden)</a:t>
            </a:r>
          </a:p>
        </p:txBody>
      </p:sp>
      <p:sp>
        <p:nvSpPr>
          <p:cNvPr id="7" name="Subline">
            <a:extLst>
              <a:ext uri="{FF2B5EF4-FFF2-40B4-BE49-F238E27FC236}">
                <a16:creationId xmlns:a16="http://schemas.microsoft.com/office/drawing/2014/main" id="{682C818E-072B-5CC4-6B7B-9F0D8830BB1B}"/>
              </a:ext>
            </a:extLst>
          </p:cNvPr>
          <p:cNvSpPr txBox="1">
            <a:spLocks noGrp="1" noRot="1" noMove="1" noResize="1" noEditPoints="1" noAdjustHandles="1" noChangeArrowheads="1" noChangeShapeType="1"/>
          </p:cNvSpPr>
          <p:nvPr/>
        </p:nvSpPr>
        <p:spPr>
          <a:xfrm>
            <a:off x="0" y="3518947"/>
            <a:ext cx="12191999" cy="400110"/>
          </a:xfrm>
          <a:prstGeom prst="rect">
            <a:avLst/>
          </a:prstGeom>
          <a:noFill/>
        </p:spPr>
        <p:txBody>
          <a:bodyPr wrap="square" rtlCol="0">
            <a:spAutoFit/>
          </a:bodyPr>
          <a:lstStyle/>
          <a:p>
            <a:pPr algn="ctr"/>
            <a:r>
              <a:rPr lang="de-DE" sz="2000" b="1" i="1" u="none" strike="noStrike" baseline="0" dirty="0">
                <a:solidFill>
                  <a:schemeClr val="bg1"/>
                </a:solidFill>
                <a:latin typeface="Arial" panose="020B0604020202020204" pitchFamily="34" charset="0"/>
                <a:cs typeface="Arial" panose="020B0604020202020204" pitchFamily="34" charset="0"/>
              </a:rPr>
              <a:t>für die Gebetswoche und das gesamte Jahr</a:t>
            </a:r>
            <a:endParaRPr lang="de-DE" sz="2000" i="1" dirty="0">
              <a:solidFill>
                <a:schemeClr val="bg1"/>
              </a:solidFill>
              <a:latin typeface="Arial Black" panose="020B0A04020102020204" pitchFamily="34" charset="0"/>
            </a:endParaRPr>
          </a:p>
        </p:txBody>
      </p:sp>
      <p:sp>
        <p:nvSpPr>
          <p:cNvPr id="3" name="!!Jahreslosung">
            <a:extLst>
              <a:ext uri="{FF2B5EF4-FFF2-40B4-BE49-F238E27FC236}">
                <a16:creationId xmlns:a16="http://schemas.microsoft.com/office/drawing/2014/main" id="{AD93AA92-885D-E865-AEE8-9EE59EE2FA80}"/>
              </a:ext>
            </a:extLst>
          </p:cNvPr>
          <p:cNvSpPr txBox="1">
            <a:spLocks noGrp="1" noRot="1" noMove="1" noResize="1" noEditPoints="1" noAdjustHandles="1" noChangeArrowheads="1" noChangeShapeType="1"/>
          </p:cNvSpPr>
          <p:nvPr/>
        </p:nvSpPr>
        <p:spPr>
          <a:xfrm>
            <a:off x="0" y="5853350"/>
            <a:ext cx="12191999" cy="707886"/>
          </a:xfrm>
          <a:prstGeom prst="rect">
            <a:avLst/>
          </a:prstGeom>
          <a:noFill/>
        </p:spPr>
        <p:txBody>
          <a:bodyPr wrap="square" rtlCol="0">
            <a:spAutoFit/>
          </a:bodyPr>
          <a:lstStyle/>
          <a:p>
            <a:pPr algn="ctr"/>
            <a:r>
              <a:rPr lang="de-DE" sz="2000" i="1" dirty="0">
                <a:solidFill>
                  <a:srgbClr val="022F48"/>
                </a:solidFill>
                <a:latin typeface="Arial" panose="020B0604020202020204" pitchFamily="34" charset="0"/>
                <a:cs typeface="Arial" panose="020B0604020202020204" pitchFamily="34" charset="0"/>
              </a:rPr>
              <a:t>Gott spricht: „Siehe, ich mache alles neu!”</a:t>
            </a:r>
          </a:p>
          <a:p>
            <a:pPr algn="ctr"/>
            <a:r>
              <a:rPr lang="de-DE" sz="2000" i="1" dirty="0">
                <a:solidFill>
                  <a:srgbClr val="022F48"/>
                </a:solidFill>
                <a:latin typeface="Arial" panose="020B0604020202020204" pitchFamily="34" charset="0"/>
                <a:cs typeface="Arial" panose="020B0604020202020204" pitchFamily="34" charset="0"/>
              </a:rPr>
              <a:t>(Offenbarung 21,5)</a:t>
            </a:r>
            <a:endParaRPr lang="de-DE" sz="2000" dirty="0">
              <a:solidFill>
                <a:srgbClr val="022F4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2421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DE874-F6B3-41F3-6256-CD04C19BAF37}"/>
            </a:ext>
          </a:extLst>
        </p:cNvPr>
        <p:cNvGrpSpPr/>
        <p:nvPr/>
      </p:nvGrpSpPr>
      <p:grpSpPr>
        <a:xfrm>
          <a:off x="0" y="0"/>
          <a:ext cx="0" cy="0"/>
          <a:chOff x="0" y="0"/>
          <a:chExt cx="0" cy="0"/>
        </a:xfrm>
      </p:grpSpPr>
      <p:sp>
        <p:nvSpPr>
          <p:cNvPr id="25" name="Rechteck_weiß">
            <a:extLst>
              <a:ext uri="{FF2B5EF4-FFF2-40B4-BE49-F238E27FC236}">
                <a16:creationId xmlns:a16="http://schemas.microsoft.com/office/drawing/2014/main" id="{F0EBE529-E44A-46CC-4B26-ACE7B8478178}"/>
              </a:ext>
            </a:extLst>
          </p:cNvPr>
          <p:cNvSpPr>
            <a:spLocks noGrp="1" noRot="1" noMove="1" noResize="1" noEditPoints="1" noAdjustHandles="1" noChangeArrowheads="1" noChangeShapeType="1"/>
          </p:cNvSpPr>
          <p:nvPr/>
        </p:nvSpPr>
        <p:spPr>
          <a:xfrm>
            <a:off x="0" y="5485644"/>
            <a:ext cx="12191999" cy="1372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475840DB-BBB6-1B46-6DE6-EA8ECC407640}"/>
              </a:ext>
            </a:extLst>
          </p:cNvPr>
          <p:cNvGrpSpPr>
            <a:grpSpLocks noGrp="1" noUngrp="1" noRot="1" noMove="1" noResize="1"/>
          </p:cNvGrpSpPr>
          <p:nvPr/>
        </p:nvGrpSpPr>
        <p:grpSpPr>
          <a:xfrm>
            <a:off x="501983" y="288127"/>
            <a:ext cx="1711404" cy="459628"/>
            <a:chOff x="6027838" y="1650969"/>
            <a:chExt cx="501650" cy="134727"/>
          </a:xfrm>
          <a:solidFill>
            <a:srgbClr val="022F48"/>
          </a:solidFill>
        </p:grpSpPr>
        <p:sp>
          <p:nvSpPr>
            <p:cNvPr id="98" name="Freihandform: Form 97">
              <a:extLst>
                <a:ext uri="{FF2B5EF4-FFF2-40B4-BE49-F238E27FC236}">
                  <a16:creationId xmlns:a16="http://schemas.microsoft.com/office/drawing/2014/main" id="{E3961CB3-D59D-D09E-AA3D-21E3B4821355}"/>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grp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40F7F435-4488-F150-ECD2-548896238287}"/>
                </a:ext>
              </a:extLst>
            </p:cNvPr>
            <p:cNvGrpSpPr>
              <a:grpSpLocks noGrp="1" noUngrp="1" noRot="1" noMove="1" noResize="1"/>
            </p:cNvGrpSpPr>
            <p:nvPr/>
          </p:nvGrpSpPr>
          <p:grpSpPr>
            <a:xfrm>
              <a:off x="6027838" y="1650969"/>
              <a:ext cx="501650" cy="99665"/>
              <a:chOff x="6027838" y="1650969"/>
              <a:chExt cx="501650" cy="99665"/>
            </a:xfrm>
            <a:grpFill/>
          </p:grpSpPr>
          <p:sp>
            <p:nvSpPr>
              <p:cNvPr id="100" name="Freihandform: Form 99">
                <a:extLst>
                  <a:ext uri="{FF2B5EF4-FFF2-40B4-BE49-F238E27FC236}">
                    <a16:creationId xmlns:a16="http://schemas.microsoft.com/office/drawing/2014/main" id="{3110D082-3FC8-2946-4B74-3A6448A9F6B7}"/>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grp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6F742AD4-185A-8AB0-1863-1C69164A9388}"/>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grpFill/>
              <a:ln w="1675" cap="flat">
                <a:noFill/>
                <a:prstDash val="solid"/>
                <a:miter/>
              </a:ln>
            </p:spPr>
            <p:txBody>
              <a:bodyPr rtlCol="0" anchor="ctr"/>
              <a:lstStyle/>
              <a:p>
                <a:endParaRPr lang="de-DE"/>
              </a:p>
            </p:txBody>
          </p:sp>
        </p:grpSp>
      </p:grpSp>
      <p:sp>
        <p:nvSpPr>
          <p:cNvPr id="35" name="Gebetswoche_2023">
            <a:extLst>
              <a:ext uri="{FF2B5EF4-FFF2-40B4-BE49-F238E27FC236}">
                <a16:creationId xmlns:a16="http://schemas.microsoft.com/office/drawing/2014/main" id="{20F844EB-4742-9305-2030-D80E3772C54E}"/>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rgbClr val="022F48"/>
                </a:solidFill>
                <a:latin typeface="Arial" panose="020B0604020202020204" pitchFamily="34" charset="0"/>
                <a:cs typeface="Arial" panose="020B0604020202020204" pitchFamily="34" charset="0"/>
              </a:rPr>
              <a:t>GEBETSPROGRAMM 2026</a:t>
            </a:r>
          </a:p>
        </p:txBody>
      </p:sp>
      <p:sp>
        <p:nvSpPr>
          <p:cNvPr id="36" name="Textfeld 35">
            <a:extLst>
              <a:ext uri="{FF2B5EF4-FFF2-40B4-BE49-F238E27FC236}">
                <a16:creationId xmlns:a16="http://schemas.microsoft.com/office/drawing/2014/main" id="{FB64B49A-3788-6331-D724-49FAF79F5753}"/>
              </a:ext>
            </a:extLst>
          </p:cNvPr>
          <p:cNvSpPr txBox="1">
            <a:spLocks/>
          </p:cNvSpPr>
          <p:nvPr/>
        </p:nvSpPr>
        <p:spPr>
          <a:xfrm>
            <a:off x="806984" y="1127839"/>
            <a:ext cx="9655275" cy="2585323"/>
          </a:xfrm>
          <a:prstGeom prst="rect">
            <a:avLst/>
          </a:prstGeom>
          <a:noFill/>
        </p:spPr>
        <p:txBody>
          <a:bodyPr wrap="square" rtlCol="0">
            <a:spAutoFit/>
          </a:bodyPr>
          <a:lstStyle/>
          <a:p>
            <a:r>
              <a:rPr lang="de-DE" sz="2400" b="1" i="1" dirty="0">
                <a:solidFill>
                  <a:srgbClr val="007E94"/>
                </a:solidFill>
                <a:latin typeface="Arial" panose="020B0604020202020204" pitchFamily="34" charset="0"/>
                <a:cs typeface="Arial" panose="020B0604020202020204" pitchFamily="34" charset="0"/>
              </a:rPr>
              <a:t>Team: Jugend &amp; Jüngerschaft</a:t>
            </a:r>
          </a:p>
          <a:p>
            <a:r>
              <a:rPr lang="de-DE" sz="1400" b="1" i="1" dirty="0">
                <a:solidFill>
                  <a:srgbClr val="454547"/>
                </a:solidFill>
                <a:latin typeface="Arial" panose="020B0604020202020204" pitchFamily="34" charset="0"/>
                <a:cs typeface="Arial" panose="020B0604020202020204" pitchFamily="34" charset="0"/>
              </a:rPr>
              <a:t>Leitung: Jakob </a:t>
            </a:r>
            <a:r>
              <a:rPr lang="de-DE" sz="1400" b="1" i="1" dirty="0" err="1">
                <a:solidFill>
                  <a:srgbClr val="454547"/>
                </a:solidFill>
                <a:latin typeface="Arial" panose="020B0604020202020204" pitchFamily="34" charset="0"/>
                <a:cs typeface="Arial" panose="020B0604020202020204" pitchFamily="34" charset="0"/>
              </a:rPr>
              <a:t>Lanket</a:t>
            </a:r>
            <a:endParaRPr lang="de-DE" sz="1400" b="1" i="1" dirty="0">
              <a:solidFill>
                <a:srgbClr val="454547"/>
              </a:solidFill>
              <a:latin typeface="Arial" panose="020B0604020202020204" pitchFamily="34" charset="0"/>
              <a:cs typeface="Arial" panose="020B0604020202020204" pitchFamily="34" charset="0"/>
            </a:endParaRPr>
          </a:p>
          <a:p>
            <a:endParaRPr lang="de-DE" sz="1400" b="1" i="1" dirty="0">
              <a:solidFill>
                <a:srgbClr val="454547"/>
              </a:solidFill>
              <a:latin typeface="Arial" panose="020B0604020202020204" pitchFamily="34" charset="0"/>
              <a:cs typeface="Arial" panose="020B0604020202020204" pitchFamily="34" charset="0"/>
            </a:endParaRPr>
          </a:p>
          <a:p>
            <a:r>
              <a:rPr lang="de-DE" sz="2200" b="1" i="1" dirty="0">
                <a:latin typeface="Arial" panose="020B0604020202020204" pitchFamily="34" charset="0"/>
                <a:cs typeface="Arial" panose="020B0604020202020204" pitchFamily="34" charset="0"/>
              </a:rPr>
              <a:t>„Wir danken Gott für das bisherige Engagement in unserer Jugend- und </a:t>
            </a:r>
            <a:r>
              <a:rPr lang="de-DE" sz="2200" b="1" i="1" dirty="0" err="1">
                <a:latin typeface="Arial" panose="020B0604020202020204" pitchFamily="34" charset="0"/>
                <a:cs typeface="Arial" panose="020B0604020202020204" pitchFamily="34" charset="0"/>
              </a:rPr>
              <a:t>Jüngerschaftsarbeit</a:t>
            </a:r>
            <a:r>
              <a:rPr lang="de-DE" sz="2200" b="1" i="1" dirty="0">
                <a:latin typeface="Arial" panose="020B0604020202020204" pitchFamily="34" charset="0"/>
                <a:cs typeface="Arial" panose="020B0604020202020204" pitchFamily="34" charset="0"/>
              </a:rPr>
              <a:t> und bitten ihn um eine gesegnete, zielgerichtete und generationsübergreifende Arbeit im kommenden Jahr, aus der viele neue Jünger und dienende Mitarbeiter hervorgehen.”</a:t>
            </a:r>
            <a:endParaRPr lang="de-DE" sz="22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48A53DCA-4355-7F72-638F-96F724E402A1}"/>
              </a:ext>
            </a:extLst>
          </p:cNvPr>
          <p:cNvSpPr txBox="1">
            <a:spLocks/>
          </p:cNvSpPr>
          <p:nvPr/>
        </p:nvSpPr>
        <p:spPr>
          <a:xfrm>
            <a:off x="806984" y="3995907"/>
            <a:ext cx="9655275" cy="2585323"/>
          </a:xfrm>
          <a:prstGeom prst="rect">
            <a:avLst/>
          </a:prstGeom>
          <a:noFill/>
        </p:spPr>
        <p:txBody>
          <a:bodyPr wrap="square" rtlCol="0">
            <a:spAutoFit/>
          </a:bodyPr>
          <a:lstStyle/>
          <a:p>
            <a:r>
              <a:rPr lang="de-DE" sz="2400" b="1" i="1" dirty="0">
                <a:solidFill>
                  <a:srgbClr val="007E94"/>
                </a:solidFill>
                <a:latin typeface="Arial" panose="020B0604020202020204" pitchFamily="34" charset="0"/>
                <a:cs typeface="Arial" panose="020B0604020202020204" pitchFamily="34" charset="0"/>
              </a:rPr>
              <a:t>Team: Musik</a:t>
            </a:r>
          </a:p>
          <a:p>
            <a:r>
              <a:rPr lang="de-DE" sz="1400" b="1" i="1" dirty="0">
                <a:solidFill>
                  <a:srgbClr val="454547"/>
                </a:solidFill>
                <a:latin typeface="Arial" panose="020B0604020202020204" pitchFamily="34" charset="0"/>
                <a:cs typeface="Arial" panose="020B0604020202020204" pitchFamily="34" charset="0"/>
              </a:rPr>
              <a:t>Leitung: Eugen </a:t>
            </a:r>
            <a:r>
              <a:rPr lang="de-DE" sz="1400" b="1" i="1" dirty="0" err="1">
                <a:solidFill>
                  <a:srgbClr val="454547"/>
                </a:solidFill>
                <a:latin typeface="Arial" panose="020B0604020202020204" pitchFamily="34" charset="0"/>
                <a:cs typeface="Arial" panose="020B0604020202020204" pitchFamily="34" charset="0"/>
              </a:rPr>
              <a:t>Sidelnikow</a:t>
            </a:r>
            <a:r>
              <a:rPr lang="de-DE" sz="1400" b="1" i="1" dirty="0">
                <a:solidFill>
                  <a:srgbClr val="454547"/>
                </a:solidFill>
                <a:latin typeface="Arial" panose="020B0604020202020204" pitchFamily="34" charset="0"/>
                <a:cs typeface="Arial" panose="020B0604020202020204" pitchFamily="34" charset="0"/>
              </a:rPr>
              <a:t>, Dr. Johannes Schröder</a:t>
            </a:r>
          </a:p>
          <a:p>
            <a:endParaRPr lang="de-DE" sz="1400" b="1" i="1" dirty="0">
              <a:solidFill>
                <a:srgbClr val="454547"/>
              </a:solidFill>
              <a:latin typeface="Arial" panose="020B0604020202020204" pitchFamily="34" charset="0"/>
              <a:cs typeface="Arial" panose="020B0604020202020204" pitchFamily="34" charset="0"/>
            </a:endParaRPr>
          </a:p>
          <a:p>
            <a:r>
              <a:rPr lang="de-DE" sz="2200" b="1" i="1" dirty="0">
                <a:latin typeface="Arial" panose="020B0604020202020204" pitchFamily="34" charset="0"/>
                <a:cs typeface="Arial" panose="020B0604020202020204" pitchFamily="34" charset="0"/>
              </a:rPr>
              <a:t>„Wir danken Gott für die Entwicklungen in Musik und Gesang und bitten ihn um ein gesegnetes Jahr 2026, in dem die Konferenz ‚</a:t>
            </a:r>
            <a:r>
              <a:rPr lang="de-DE" sz="2200" b="1" i="1" dirty="0" err="1">
                <a:latin typeface="Arial" panose="020B0604020202020204" pitchFamily="34" charset="0"/>
                <a:cs typeface="Arial" panose="020B0604020202020204" pitchFamily="34" charset="0"/>
              </a:rPr>
              <a:t>Gemeinde.Singt</a:t>
            </a:r>
            <a:r>
              <a:rPr lang="de-DE" sz="2200" b="1" i="1" dirty="0">
                <a:latin typeface="Arial" panose="020B0604020202020204" pitchFamily="34" charset="0"/>
                <a:cs typeface="Arial" panose="020B0604020202020204" pitchFamily="34" charset="0"/>
              </a:rPr>
              <a:t>‘ Früchte trägt, das Bundesorchester wächst, das Musikprogramm am ITM gedeiht und durch musikalische Dienste Menschen für Jesus erreicht werden.”</a:t>
            </a:r>
            <a:endParaRPr lang="de-DE"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1766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B79DE-FCB9-1244-A736-F0BC1FF8F9F1}"/>
            </a:ext>
          </a:extLst>
        </p:cNvPr>
        <p:cNvGrpSpPr/>
        <p:nvPr/>
      </p:nvGrpSpPr>
      <p:grpSpPr>
        <a:xfrm>
          <a:off x="0" y="0"/>
          <a:ext cx="0" cy="0"/>
          <a:chOff x="0" y="0"/>
          <a:chExt cx="0" cy="0"/>
        </a:xfrm>
      </p:grpSpPr>
      <p:sp>
        <p:nvSpPr>
          <p:cNvPr id="25" name="Rechteck_weiß">
            <a:extLst>
              <a:ext uri="{FF2B5EF4-FFF2-40B4-BE49-F238E27FC236}">
                <a16:creationId xmlns:a16="http://schemas.microsoft.com/office/drawing/2014/main" id="{935D08C1-0F69-484E-C153-283876479D27}"/>
              </a:ext>
            </a:extLst>
          </p:cNvPr>
          <p:cNvSpPr>
            <a:spLocks noGrp="1" noRot="1" noMove="1" noResize="1" noEditPoints="1" noAdjustHandles="1" noChangeArrowheads="1" noChangeShapeType="1"/>
          </p:cNvSpPr>
          <p:nvPr/>
        </p:nvSpPr>
        <p:spPr>
          <a:xfrm>
            <a:off x="0" y="5485644"/>
            <a:ext cx="12191999" cy="1372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EFC4A29E-D786-A46B-C5EA-6B4D3898D72B}"/>
              </a:ext>
            </a:extLst>
          </p:cNvPr>
          <p:cNvGrpSpPr>
            <a:grpSpLocks noGrp="1" noUngrp="1" noRot="1" noMove="1" noResize="1"/>
          </p:cNvGrpSpPr>
          <p:nvPr/>
        </p:nvGrpSpPr>
        <p:grpSpPr>
          <a:xfrm>
            <a:off x="501983" y="288127"/>
            <a:ext cx="1711404" cy="459628"/>
            <a:chOff x="6027838" y="1650969"/>
            <a:chExt cx="501650" cy="134727"/>
          </a:xfrm>
          <a:solidFill>
            <a:srgbClr val="022F48"/>
          </a:solidFill>
        </p:grpSpPr>
        <p:sp>
          <p:nvSpPr>
            <p:cNvPr id="98" name="Freihandform: Form 97">
              <a:extLst>
                <a:ext uri="{FF2B5EF4-FFF2-40B4-BE49-F238E27FC236}">
                  <a16:creationId xmlns:a16="http://schemas.microsoft.com/office/drawing/2014/main" id="{83799F54-9EF0-49E1-3DFC-6C130BA3D26F}"/>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grp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A0A50F76-4E1D-F703-ABA7-559E55B52B17}"/>
                </a:ext>
              </a:extLst>
            </p:cNvPr>
            <p:cNvGrpSpPr>
              <a:grpSpLocks noGrp="1" noUngrp="1" noRot="1" noMove="1" noResize="1"/>
            </p:cNvGrpSpPr>
            <p:nvPr/>
          </p:nvGrpSpPr>
          <p:grpSpPr>
            <a:xfrm>
              <a:off x="6027838" y="1650969"/>
              <a:ext cx="501650" cy="99665"/>
              <a:chOff x="6027838" y="1650969"/>
              <a:chExt cx="501650" cy="99665"/>
            </a:xfrm>
            <a:grpFill/>
          </p:grpSpPr>
          <p:sp>
            <p:nvSpPr>
              <p:cNvPr id="100" name="Freihandform: Form 99">
                <a:extLst>
                  <a:ext uri="{FF2B5EF4-FFF2-40B4-BE49-F238E27FC236}">
                    <a16:creationId xmlns:a16="http://schemas.microsoft.com/office/drawing/2014/main" id="{66D58275-F410-0B4D-BD14-BC38A0505B4A}"/>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grp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81619B11-B680-29F4-253A-F7E3F34D29B0}"/>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grpFill/>
              <a:ln w="1675" cap="flat">
                <a:noFill/>
                <a:prstDash val="solid"/>
                <a:miter/>
              </a:ln>
            </p:spPr>
            <p:txBody>
              <a:bodyPr rtlCol="0" anchor="ctr"/>
              <a:lstStyle/>
              <a:p>
                <a:endParaRPr lang="de-DE"/>
              </a:p>
            </p:txBody>
          </p:sp>
        </p:grpSp>
      </p:grpSp>
      <p:sp>
        <p:nvSpPr>
          <p:cNvPr id="35" name="Gebetswoche_2023">
            <a:extLst>
              <a:ext uri="{FF2B5EF4-FFF2-40B4-BE49-F238E27FC236}">
                <a16:creationId xmlns:a16="http://schemas.microsoft.com/office/drawing/2014/main" id="{C729E4F2-BC56-F8FE-93D2-32158E07063F}"/>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rgbClr val="022F48"/>
                </a:solidFill>
                <a:latin typeface="Arial" panose="020B0604020202020204" pitchFamily="34" charset="0"/>
                <a:cs typeface="Arial" panose="020B0604020202020204" pitchFamily="34" charset="0"/>
              </a:rPr>
              <a:t>GEBETSPROGRAMM 2026</a:t>
            </a:r>
          </a:p>
        </p:txBody>
      </p:sp>
      <p:sp>
        <p:nvSpPr>
          <p:cNvPr id="36" name="Textfeld 35">
            <a:extLst>
              <a:ext uri="{FF2B5EF4-FFF2-40B4-BE49-F238E27FC236}">
                <a16:creationId xmlns:a16="http://schemas.microsoft.com/office/drawing/2014/main" id="{43F62D75-3A6E-8AD0-591E-90C051C35DE1}"/>
              </a:ext>
            </a:extLst>
          </p:cNvPr>
          <p:cNvSpPr txBox="1">
            <a:spLocks/>
          </p:cNvSpPr>
          <p:nvPr/>
        </p:nvSpPr>
        <p:spPr>
          <a:xfrm>
            <a:off x="806984" y="1127839"/>
            <a:ext cx="9655275" cy="2246769"/>
          </a:xfrm>
          <a:prstGeom prst="rect">
            <a:avLst/>
          </a:prstGeom>
          <a:noFill/>
        </p:spPr>
        <p:txBody>
          <a:bodyPr wrap="square" rtlCol="0">
            <a:spAutoFit/>
          </a:bodyPr>
          <a:lstStyle/>
          <a:p>
            <a:r>
              <a:rPr lang="de-DE" sz="2400" b="1" i="1" dirty="0">
                <a:solidFill>
                  <a:srgbClr val="007E94"/>
                </a:solidFill>
                <a:latin typeface="Arial" panose="020B0604020202020204" pitchFamily="34" charset="0"/>
                <a:cs typeface="Arial" panose="020B0604020202020204" pitchFamily="34" charset="0"/>
              </a:rPr>
              <a:t>Team: Gemeindegründung</a:t>
            </a:r>
          </a:p>
          <a:p>
            <a:r>
              <a:rPr lang="de-DE" sz="1400" b="1" i="1" dirty="0">
                <a:solidFill>
                  <a:srgbClr val="454547"/>
                </a:solidFill>
                <a:latin typeface="Arial" panose="020B0604020202020204" pitchFamily="34" charset="0"/>
                <a:cs typeface="Arial" panose="020B0604020202020204" pitchFamily="34" charset="0"/>
              </a:rPr>
              <a:t>Leitung: Heinrich Schneider</a:t>
            </a:r>
          </a:p>
          <a:p>
            <a:endParaRPr lang="de-DE" sz="1400" b="1" i="1" dirty="0">
              <a:solidFill>
                <a:srgbClr val="454547"/>
              </a:solidFill>
              <a:latin typeface="Arial" panose="020B0604020202020204" pitchFamily="34" charset="0"/>
              <a:cs typeface="Arial" panose="020B0604020202020204" pitchFamily="34" charset="0"/>
            </a:endParaRPr>
          </a:p>
          <a:p>
            <a:r>
              <a:rPr lang="de-DE" sz="2200" b="1" i="1" dirty="0">
                <a:latin typeface="Arial" panose="020B0604020202020204" pitchFamily="34" charset="0"/>
                <a:cs typeface="Arial" panose="020B0604020202020204" pitchFamily="34" charset="0"/>
              </a:rPr>
              <a:t>„Wir danken Gott für den Aufbruch und das Wachstum in der Gemeindegründungsarbeit unseres Bundes und bitten ihn, dass er Menschen für diesen Dienst beruft, bestehende Initiativen segnet und die Gemeindegründung im nächsten Jahr weiter voranbringt.”</a:t>
            </a:r>
            <a:endParaRPr lang="de-DE" sz="22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FF6892A4-9ECB-2C5D-8843-6391D901F018}"/>
              </a:ext>
            </a:extLst>
          </p:cNvPr>
          <p:cNvSpPr txBox="1">
            <a:spLocks/>
          </p:cNvSpPr>
          <p:nvPr/>
        </p:nvSpPr>
        <p:spPr>
          <a:xfrm>
            <a:off x="806984" y="3995907"/>
            <a:ext cx="10004882" cy="2585323"/>
          </a:xfrm>
          <a:prstGeom prst="rect">
            <a:avLst/>
          </a:prstGeom>
          <a:noFill/>
        </p:spPr>
        <p:txBody>
          <a:bodyPr wrap="square" rtlCol="0">
            <a:spAutoFit/>
          </a:bodyPr>
          <a:lstStyle/>
          <a:p>
            <a:r>
              <a:rPr lang="de-DE" sz="2400" b="1" i="1" dirty="0">
                <a:solidFill>
                  <a:srgbClr val="007E94"/>
                </a:solidFill>
                <a:latin typeface="Arial" panose="020B0604020202020204" pitchFamily="34" charset="0"/>
                <a:cs typeface="Arial" panose="020B0604020202020204" pitchFamily="34" charset="0"/>
              </a:rPr>
              <a:t>Team: Theologische Weiterbildung und Lehre</a:t>
            </a:r>
          </a:p>
          <a:p>
            <a:r>
              <a:rPr lang="de-DE" sz="1400" b="1" i="1" dirty="0">
                <a:solidFill>
                  <a:srgbClr val="454547"/>
                </a:solidFill>
                <a:latin typeface="Arial" panose="020B0604020202020204" pitchFamily="34" charset="0"/>
                <a:cs typeface="Arial" panose="020B0604020202020204" pitchFamily="34" charset="0"/>
              </a:rPr>
              <a:t>Leitung: Dr. Heinrich Kehler</a:t>
            </a:r>
          </a:p>
          <a:p>
            <a:endParaRPr lang="de-DE" sz="1400" b="1" i="1" dirty="0">
              <a:solidFill>
                <a:srgbClr val="454547"/>
              </a:solidFill>
              <a:latin typeface="Arial" panose="020B0604020202020204" pitchFamily="34" charset="0"/>
              <a:cs typeface="Arial" panose="020B0604020202020204" pitchFamily="34" charset="0"/>
            </a:endParaRPr>
          </a:p>
          <a:p>
            <a:r>
              <a:rPr lang="de-DE" sz="2200" b="1" i="1" dirty="0">
                <a:latin typeface="Arial" panose="020B0604020202020204" pitchFamily="34" charset="0"/>
                <a:cs typeface="Arial" panose="020B0604020202020204" pitchFamily="34" charset="0"/>
              </a:rPr>
              <a:t>„Wir danken Gott für die Arbeit des Teams Theologische Weiterbildung und Lehre, das Seminare, Predigerschulungen und Bibelschulbegleitung verantwortet.</a:t>
            </a:r>
          </a:p>
          <a:p>
            <a:r>
              <a:rPr lang="de-DE" sz="2200" b="1" i="1" dirty="0">
                <a:latin typeface="Arial" panose="020B0604020202020204" pitchFamily="34" charset="0"/>
                <a:cs typeface="Arial" panose="020B0604020202020204" pitchFamily="34" charset="0"/>
              </a:rPr>
              <a:t>Wir bitten um Weisheit bei Leitlinien und Segen für das Programm '2L – Leiten lernen', damit künftige Leiter geistlich und praktisch wachsen.”</a:t>
            </a:r>
            <a:endParaRPr lang="de-DE"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3211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0F0E6-727C-8FCE-42B5-1C125F0B52CA}"/>
            </a:ext>
          </a:extLst>
        </p:cNvPr>
        <p:cNvGrpSpPr/>
        <p:nvPr/>
      </p:nvGrpSpPr>
      <p:grpSpPr>
        <a:xfrm>
          <a:off x="0" y="0"/>
          <a:ext cx="0" cy="0"/>
          <a:chOff x="0" y="0"/>
          <a:chExt cx="0" cy="0"/>
        </a:xfrm>
      </p:grpSpPr>
      <p:sp>
        <p:nvSpPr>
          <p:cNvPr id="25" name="Rechteck_weiß">
            <a:extLst>
              <a:ext uri="{FF2B5EF4-FFF2-40B4-BE49-F238E27FC236}">
                <a16:creationId xmlns:a16="http://schemas.microsoft.com/office/drawing/2014/main" id="{8173BE16-1721-7009-F90E-694222701E0D}"/>
              </a:ext>
            </a:extLst>
          </p:cNvPr>
          <p:cNvSpPr>
            <a:spLocks noGrp="1" noRot="1" noMove="1" noResize="1" noEditPoints="1" noAdjustHandles="1" noChangeArrowheads="1" noChangeShapeType="1"/>
          </p:cNvSpPr>
          <p:nvPr/>
        </p:nvSpPr>
        <p:spPr>
          <a:xfrm>
            <a:off x="0" y="5485644"/>
            <a:ext cx="12191999" cy="1372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C6C0395B-0FAF-08BC-92D6-4D03C9462C75}"/>
              </a:ext>
            </a:extLst>
          </p:cNvPr>
          <p:cNvGrpSpPr>
            <a:grpSpLocks noGrp="1" noUngrp="1" noRot="1" noMove="1" noResize="1"/>
          </p:cNvGrpSpPr>
          <p:nvPr/>
        </p:nvGrpSpPr>
        <p:grpSpPr>
          <a:xfrm>
            <a:off x="501983" y="288127"/>
            <a:ext cx="1711404" cy="459628"/>
            <a:chOff x="6027838" y="1650969"/>
            <a:chExt cx="501650" cy="134727"/>
          </a:xfrm>
          <a:solidFill>
            <a:srgbClr val="022F48"/>
          </a:solidFill>
        </p:grpSpPr>
        <p:sp>
          <p:nvSpPr>
            <p:cNvPr id="98" name="Freihandform: Form 97">
              <a:extLst>
                <a:ext uri="{FF2B5EF4-FFF2-40B4-BE49-F238E27FC236}">
                  <a16:creationId xmlns:a16="http://schemas.microsoft.com/office/drawing/2014/main" id="{C1A54756-3C7A-A95B-CE24-CC2EBC752A92}"/>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grp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0963703A-4974-784B-D86F-9A12776EA1D3}"/>
                </a:ext>
              </a:extLst>
            </p:cNvPr>
            <p:cNvGrpSpPr>
              <a:grpSpLocks noGrp="1" noUngrp="1" noRot="1" noMove="1" noResize="1"/>
            </p:cNvGrpSpPr>
            <p:nvPr/>
          </p:nvGrpSpPr>
          <p:grpSpPr>
            <a:xfrm>
              <a:off x="6027838" y="1650969"/>
              <a:ext cx="501650" cy="99665"/>
              <a:chOff x="6027838" y="1650969"/>
              <a:chExt cx="501650" cy="99665"/>
            </a:xfrm>
            <a:grpFill/>
          </p:grpSpPr>
          <p:sp>
            <p:nvSpPr>
              <p:cNvPr id="100" name="Freihandform: Form 99">
                <a:extLst>
                  <a:ext uri="{FF2B5EF4-FFF2-40B4-BE49-F238E27FC236}">
                    <a16:creationId xmlns:a16="http://schemas.microsoft.com/office/drawing/2014/main" id="{36D452AC-A0DB-4EBF-C72C-561D965887C5}"/>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grp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73AFCBA0-5FD1-8EED-FA0C-08D14553628F}"/>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grpFill/>
              <a:ln w="1675" cap="flat">
                <a:noFill/>
                <a:prstDash val="solid"/>
                <a:miter/>
              </a:ln>
            </p:spPr>
            <p:txBody>
              <a:bodyPr rtlCol="0" anchor="ctr"/>
              <a:lstStyle/>
              <a:p>
                <a:endParaRPr lang="de-DE"/>
              </a:p>
            </p:txBody>
          </p:sp>
        </p:grpSp>
      </p:grpSp>
      <p:sp>
        <p:nvSpPr>
          <p:cNvPr id="35" name="Gebetswoche_2023">
            <a:extLst>
              <a:ext uri="{FF2B5EF4-FFF2-40B4-BE49-F238E27FC236}">
                <a16:creationId xmlns:a16="http://schemas.microsoft.com/office/drawing/2014/main" id="{9BF3EEB5-FCD1-93F7-525F-D6C95ABD4536}"/>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rgbClr val="022F48"/>
                </a:solidFill>
                <a:latin typeface="Arial" panose="020B0604020202020204" pitchFamily="34" charset="0"/>
                <a:cs typeface="Arial" panose="020B0604020202020204" pitchFamily="34" charset="0"/>
              </a:rPr>
              <a:t>GEBETSPROGRAMM 2026</a:t>
            </a:r>
          </a:p>
        </p:txBody>
      </p:sp>
      <p:sp>
        <p:nvSpPr>
          <p:cNvPr id="36" name="Textfeld 35">
            <a:extLst>
              <a:ext uri="{FF2B5EF4-FFF2-40B4-BE49-F238E27FC236}">
                <a16:creationId xmlns:a16="http://schemas.microsoft.com/office/drawing/2014/main" id="{9748ECA6-4380-BBE7-D4D8-DF88CC8C1EAA}"/>
              </a:ext>
            </a:extLst>
          </p:cNvPr>
          <p:cNvSpPr txBox="1">
            <a:spLocks/>
          </p:cNvSpPr>
          <p:nvPr/>
        </p:nvSpPr>
        <p:spPr>
          <a:xfrm>
            <a:off x="806984" y="1127839"/>
            <a:ext cx="9655275" cy="2246769"/>
          </a:xfrm>
          <a:prstGeom prst="rect">
            <a:avLst/>
          </a:prstGeom>
          <a:noFill/>
        </p:spPr>
        <p:txBody>
          <a:bodyPr wrap="square" rtlCol="0">
            <a:spAutoFit/>
          </a:bodyPr>
          <a:lstStyle/>
          <a:p>
            <a:r>
              <a:rPr lang="de-DE" sz="2400" b="1" i="1" dirty="0">
                <a:solidFill>
                  <a:srgbClr val="007E94"/>
                </a:solidFill>
                <a:latin typeface="Arial" panose="020B0604020202020204" pitchFamily="34" charset="0"/>
                <a:cs typeface="Arial" panose="020B0604020202020204" pitchFamily="34" charset="0"/>
              </a:rPr>
              <a:t>Team: Seelsorge &amp; Ethik</a:t>
            </a:r>
          </a:p>
          <a:p>
            <a:r>
              <a:rPr lang="de-DE" sz="1400" b="1" i="1" dirty="0">
                <a:solidFill>
                  <a:srgbClr val="454547"/>
                </a:solidFill>
                <a:latin typeface="Arial" panose="020B0604020202020204" pitchFamily="34" charset="0"/>
                <a:cs typeface="Arial" panose="020B0604020202020204" pitchFamily="34" charset="0"/>
              </a:rPr>
              <a:t>Leitung: Viktor </a:t>
            </a:r>
            <a:r>
              <a:rPr lang="de-DE" sz="1400" b="1" i="1" dirty="0" err="1">
                <a:solidFill>
                  <a:srgbClr val="454547"/>
                </a:solidFill>
                <a:latin typeface="Arial" panose="020B0604020202020204" pitchFamily="34" charset="0"/>
                <a:cs typeface="Arial" panose="020B0604020202020204" pitchFamily="34" charset="0"/>
              </a:rPr>
              <a:t>Brakowski</a:t>
            </a:r>
            <a:endParaRPr lang="de-DE" sz="1400" b="1" i="1" dirty="0">
              <a:solidFill>
                <a:srgbClr val="454547"/>
              </a:solidFill>
              <a:latin typeface="Arial" panose="020B0604020202020204" pitchFamily="34" charset="0"/>
              <a:cs typeface="Arial" panose="020B0604020202020204" pitchFamily="34" charset="0"/>
            </a:endParaRPr>
          </a:p>
          <a:p>
            <a:endParaRPr lang="de-DE" sz="1400" b="1" i="1" dirty="0">
              <a:solidFill>
                <a:srgbClr val="454547"/>
              </a:solidFill>
              <a:latin typeface="Arial" panose="020B0604020202020204" pitchFamily="34" charset="0"/>
              <a:cs typeface="Arial" panose="020B0604020202020204" pitchFamily="34" charset="0"/>
            </a:endParaRPr>
          </a:p>
          <a:p>
            <a:r>
              <a:rPr lang="de-DE" sz="2200" b="1" i="1" dirty="0">
                <a:latin typeface="Arial" panose="020B0604020202020204" pitchFamily="34" charset="0"/>
                <a:cs typeface="Arial" panose="020B0604020202020204" pitchFamily="34" charset="0"/>
              </a:rPr>
              <a:t>„Wir danken Gott für das Team und seine ehrenamtlichen Mitglieder und bitten um einen neuen Teamleiter sowie um ein beständiges Herz und Engagement der Gemeinden und Mitarbeiter für biblische Seelsorge und Ethik.”</a:t>
            </a:r>
            <a:endParaRPr lang="de-DE" sz="22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5E15527-341C-0465-B0B0-D883F72D15FB}"/>
              </a:ext>
            </a:extLst>
          </p:cNvPr>
          <p:cNvSpPr txBox="1">
            <a:spLocks/>
          </p:cNvSpPr>
          <p:nvPr/>
        </p:nvSpPr>
        <p:spPr>
          <a:xfrm>
            <a:off x="806984" y="3754692"/>
            <a:ext cx="10004882" cy="2923877"/>
          </a:xfrm>
          <a:prstGeom prst="rect">
            <a:avLst/>
          </a:prstGeom>
          <a:noFill/>
        </p:spPr>
        <p:txBody>
          <a:bodyPr wrap="square" rtlCol="0">
            <a:spAutoFit/>
          </a:bodyPr>
          <a:lstStyle/>
          <a:p>
            <a:r>
              <a:rPr lang="de-DE" sz="2400" b="1" i="1" dirty="0">
                <a:solidFill>
                  <a:srgbClr val="007E94"/>
                </a:solidFill>
                <a:latin typeface="Arial" panose="020B0604020202020204" pitchFamily="34" charset="0"/>
                <a:cs typeface="Arial" panose="020B0604020202020204" pitchFamily="34" charset="0"/>
              </a:rPr>
              <a:t>Team: Mission</a:t>
            </a:r>
          </a:p>
          <a:p>
            <a:r>
              <a:rPr lang="de-DE" sz="1400" b="1" i="1" dirty="0">
                <a:solidFill>
                  <a:srgbClr val="454547"/>
                </a:solidFill>
                <a:latin typeface="Arial" panose="020B0604020202020204" pitchFamily="34" charset="0"/>
                <a:cs typeface="Arial" panose="020B0604020202020204" pitchFamily="34" charset="0"/>
              </a:rPr>
              <a:t>Leitung: Heinrich Rempel</a:t>
            </a:r>
          </a:p>
          <a:p>
            <a:endParaRPr lang="de-DE" sz="1400" b="1" i="1" dirty="0">
              <a:solidFill>
                <a:srgbClr val="454547"/>
              </a:solidFill>
              <a:latin typeface="Arial" panose="020B0604020202020204" pitchFamily="34" charset="0"/>
              <a:cs typeface="Arial" panose="020B0604020202020204" pitchFamily="34" charset="0"/>
            </a:endParaRPr>
          </a:p>
          <a:p>
            <a:r>
              <a:rPr lang="de-DE" sz="2200" b="1" i="1" dirty="0">
                <a:latin typeface="Arial" panose="020B0604020202020204" pitchFamily="34" charset="0"/>
                <a:cs typeface="Arial" panose="020B0604020202020204" pitchFamily="34" charset="0"/>
              </a:rPr>
              <a:t>„Wir danken Gott für die missionarische Gesinnung in unseren Gemeinden, die gestarteten und fortgeführten Projekte sowie seine Bewahrung auf den Einsätzen.</a:t>
            </a:r>
          </a:p>
          <a:p>
            <a:r>
              <a:rPr lang="de-DE" sz="2200" b="1" i="1" dirty="0">
                <a:latin typeface="Arial" panose="020B0604020202020204" pitchFamily="34" charset="0"/>
                <a:cs typeface="Arial" panose="020B0604020202020204" pitchFamily="34" charset="0"/>
              </a:rPr>
              <a:t>Wir bitten um eine gesegnete Weiterentwicklung der Missionsarbeit in den Zielländern, ausreichende Ressourcen und dass Menschen durch den Dienst zum Glauben finden und wachsen.”</a:t>
            </a:r>
            <a:endParaRPr lang="de-DE"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4685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B8EEE-E65C-B1D7-23A9-8A3ADF2A1DFA}"/>
            </a:ext>
          </a:extLst>
        </p:cNvPr>
        <p:cNvGrpSpPr/>
        <p:nvPr/>
      </p:nvGrpSpPr>
      <p:grpSpPr>
        <a:xfrm>
          <a:off x="0" y="0"/>
          <a:ext cx="0" cy="0"/>
          <a:chOff x="0" y="0"/>
          <a:chExt cx="0" cy="0"/>
        </a:xfrm>
      </p:grpSpPr>
      <p:sp>
        <p:nvSpPr>
          <p:cNvPr id="25" name="Rechteck_weiß">
            <a:extLst>
              <a:ext uri="{FF2B5EF4-FFF2-40B4-BE49-F238E27FC236}">
                <a16:creationId xmlns:a16="http://schemas.microsoft.com/office/drawing/2014/main" id="{B5E1D3BA-6661-AFBA-4EAC-F0349B6BDB6D}"/>
              </a:ext>
            </a:extLst>
          </p:cNvPr>
          <p:cNvSpPr>
            <a:spLocks noGrp="1" noRot="1" noMove="1" noResize="1" noEditPoints="1" noAdjustHandles="1" noChangeArrowheads="1" noChangeShapeType="1"/>
          </p:cNvSpPr>
          <p:nvPr/>
        </p:nvSpPr>
        <p:spPr>
          <a:xfrm>
            <a:off x="0" y="5485644"/>
            <a:ext cx="12191999" cy="1372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525E420F-A607-9C4F-F232-18CBF3BE104C}"/>
              </a:ext>
            </a:extLst>
          </p:cNvPr>
          <p:cNvGrpSpPr>
            <a:grpSpLocks noGrp="1" noUngrp="1" noRot="1" noMove="1" noResize="1"/>
          </p:cNvGrpSpPr>
          <p:nvPr/>
        </p:nvGrpSpPr>
        <p:grpSpPr>
          <a:xfrm>
            <a:off x="501983" y="288127"/>
            <a:ext cx="1711404" cy="459628"/>
            <a:chOff x="6027838" y="1650969"/>
            <a:chExt cx="501650" cy="134727"/>
          </a:xfrm>
          <a:solidFill>
            <a:srgbClr val="022F48"/>
          </a:solidFill>
        </p:grpSpPr>
        <p:sp>
          <p:nvSpPr>
            <p:cNvPr id="98" name="Freihandform: Form 97">
              <a:extLst>
                <a:ext uri="{FF2B5EF4-FFF2-40B4-BE49-F238E27FC236}">
                  <a16:creationId xmlns:a16="http://schemas.microsoft.com/office/drawing/2014/main" id="{5B7D9808-5E83-53CD-526C-1E612E605722}"/>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grp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BD5ECDAC-1226-8097-23E2-6D0459C89C98}"/>
                </a:ext>
              </a:extLst>
            </p:cNvPr>
            <p:cNvGrpSpPr>
              <a:grpSpLocks noGrp="1" noUngrp="1" noRot="1" noMove="1" noResize="1"/>
            </p:cNvGrpSpPr>
            <p:nvPr/>
          </p:nvGrpSpPr>
          <p:grpSpPr>
            <a:xfrm>
              <a:off x="6027838" y="1650969"/>
              <a:ext cx="501650" cy="99665"/>
              <a:chOff x="6027838" y="1650969"/>
              <a:chExt cx="501650" cy="99665"/>
            </a:xfrm>
            <a:grpFill/>
          </p:grpSpPr>
          <p:sp>
            <p:nvSpPr>
              <p:cNvPr id="100" name="Freihandform: Form 99">
                <a:extLst>
                  <a:ext uri="{FF2B5EF4-FFF2-40B4-BE49-F238E27FC236}">
                    <a16:creationId xmlns:a16="http://schemas.microsoft.com/office/drawing/2014/main" id="{D1ABC116-3B7E-84AF-D397-7D5F8E78E249}"/>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grp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856AFE4D-9FF7-0C17-CDF2-1D944A8F9FAA}"/>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grpFill/>
              <a:ln w="1675" cap="flat">
                <a:noFill/>
                <a:prstDash val="solid"/>
                <a:miter/>
              </a:ln>
            </p:spPr>
            <p:txBody>
              <a:bodyPr rtlCol="0" anchor="ctr"/>
              <a:lstStyle/>
              <a:p>
                <a:endParaRPr lang="de-DE"/>
              </a:p>
            </p:txBody>
          </p:sp>
        </p:grpSp>
      </p:grpSp>
      <p:sp>
        <p:nvSpPr>
          <p:cNvPr id="35" name="Gebetswoche_2023">
            <a:extLst>
              <a:ext uri="{FF2B5EF4-FFF2-40B4-BE49-F238E27FC236}">
                <a16:creationId xmlns:a16="http://schemas.microsoft.com/office/drawing/2014/main" id="{BCF16314-1E03-F19F-CF91-E9C70B6C6FED}"/>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rgbClr val="022F48"/>
                </a:solidFill>
                <a:latin typeface="Arial" panose="020B0604020202020204" pitchFamily="34" charset="0"/>
                <a:cs typeface="Arial" panose="020B0604020202020204" pitchFamily="34" charset="0"/>
              </a:rPr>
              <a:t>GEBETSPROGRAMM 2026</a:t>
            </a:r>
          </a:p>
        </p:txBody>
      </p:sp>
      <p:sp>
        <p:nvSpPr>
          <p:cNvPr id="36" name="Textfeld 35">
            <a:extLst>
              <a:ext uri="{FF2B5EF4-FFF2-40B4-BE49-F238E27FC236}">
                <a16:creationId xmlns:a16="http://schemas.microsoft.com/office/drawing/2014/main" id="{6FBFF35F-8034-73C0-DF1C-5C6C089842BF}"/>
              </a:ext>
            </a:extLst>
          </p:cNvPr>
          <p:cNvSpPr txBox="1">
            <a:spLocks/>
          </p:cNvSpPr>
          <p:nvPr/>
        </p:nvSpPr>
        <p:spPr>
          <a:xfrm>
            <a:off x="806984" y="1127839"/>
            <a:ext cx="9968306" cy="2585323"/>
          </a:xfrm>
          <a:prstGeom prst="rect">
            <a:avLst/>
          </a:prstGeom>
          <a:noFill/>
        </p:spPr>
        <p:txBody>
          <a:bodyPr wrap="square" rtlCol="0">
            <a:spAutoFit/>
          </a:bodyPr>
          <a:lstStyle/>
          <a:p>
            <a:r>
              <a:rPr lang="de-DE" sz="2400" b="1" i="1" dirty="0">
                <a:solidFill>
                  <a:srgbClr val="007E94"/>
                </a:solidFill>
                <a:latin typeface="Arial" panose="020B0604020202020204" pitchFamily="34" charset="0"/>
                <a:cs typeface="Arial" panose="020B0604020202020204" pitchFamily="34" charset="0"/>
              </a:rPr>
              <a:t>Team: Kommunikation</a:t>
            </a:r>
          </a:p>
          <a:p>
            <a:r>
              <a:rPr lang="de-DE" sz="1400" b="1" i="1" dirty="0">
                <a:solidFill>
                  <a:srgbClr val="454547"/>
                </a:solidFill>
                <a:latin typeface="Arial" panose="020B0604020202020204" pitchFamily="34" charset="0"/>
                <a:cs typeface="Arial" panose="020B0604020202020204" pitchFamily="34" charset="0"/>
              </a:rPr>
              <a:t>Leitung: Nikolai </a:t>
            </a:r>
            <a:r>
              <a:rPr lang="de-DE" sz="1400" b="1" i="1" dirty="0" err="1">
                <a:solidFill>
                  <a:srgbClr val="454547"/>
                </a:solidFill>
                <a:latin typeface="Arial" panose="020B0604020202020204" pitchFamily="34" charset="0"/>
                <a:cs typeface="Arial" panose="020B0604020202020204" pitchFamily="34" charset="0"/>
              </a:rPr>
              <a:t>Kimbel</a:t>
            </a:r>
            <a:endParaRPr lang="de-DE" sz="1400" b="1" i="1" dirty="0">
              <a:solidFill>
                <a:srgbClr val="454547"/>
              </a:solidFill>
              <a:latin typeface="Arial" panose="020B0604020202020204" pitchFamily="34" charset="0"/>
              <a:cs typeface="Arial" panose="020B0604020202020204" pitchFamily="34" charset="0"/>
            </a:endParaRPr>
          </a:p>
          <a:p>
            <a:endParaRPr lang="de-DE" sz="1400" b="1" i="1" dirty="0">
              <a:solidFill>
                <a:srgbClr val="454547"/>
              </a:solidFill>
              <a:latin typeface="Arial" panose="020B0604020202020204" pitchFamily="34" charset="0"/>
              <a:cs typeface="Arial" panose="020B0604020202020204" pitchFamily="34" charset="0"/>
            </a:endParaRPr>
          </a:p>
          <a:p>
            <a:r>
              <a:rPr lang="de-DE" sz="2200" b="1" i="1" dirty="0">
                <a:latin typeface="Arial" panose="020B0604020202020204" pitchFamily="34" charset="0"/>
                <a:cs typeface="Arial" panose="020B0604020202020204" pitchFamily="34" charset="0"/>
              </a:rPr>
              <a:t>„Wir danken Gott für die technischen Möglichkeiten und kreativen Mitarbeiter im Team Kommunikation und bitten um Weisheit, damit interne und externe Informationen klar vermittelt werden, Projekte und Veranstaltungen erfolgreich begleitet werden und die Identität des Verbands gestärkt wird.”</a:t>
            </a:r>
            <a:endParaRPr lang="de-DE" sz="22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3914B7F3-0BF2-2C6A-491C-00C5FAE97C83}"/>
              </a:ext>
            </a:extLst>
          </p:cNvPr>
          <p:cNvSpPr txBox="1">
            <a:spLocks/>
          </p:cNvSpPr>
          <p:nvPr/>
        </p:nvSpPr>
        <p:spPr>
          <a:xfrm>
            <a:off x="806983" y="3754692"/>
            <a:ext cx="10173131" cy="2585323"/>
          </a:xfrm>
          <a:prstGeom prst="rect">
            <a:avLst/>
          </a:prstGeom>
          <a:noFill/>
        </p:spPr>
        <p:txBody>
          <a:bodyPr wrap="square" rtlCol="0">
            <a:spAutoFit/>
          </a:bodyPr>
          <a:lstStyle/>
          <a:p>
            <a:r>
              <a:rPr lang="de-DE" sz="2400" b="1" i="1" dirty="0">
                <a:solidFill>
                  <a:srgbClr val="007E94"/>
                </a:solidFill>
                <a:latin typeface="Arial" panose="020B0604020202020204" pitchFamily="34" charset="0"/>
                <a:cs typeface="Arial" panose="020B0604020202020204" pitchFamily="34" charset="0"/>
              </a:rPr>
              <a:t>Team: Pastorale Betreuung</a:t>
            </a:r>
          </a:p>
          <a:p>
            <a:r>
              <a:rPr lang="de-DE" sz="1400" b="1" i="1" dirty="0">
                <a:solidFill>
                  <a:srgbClr val="454547"/>
                </a:solidFill>
                <a:latin typeface="Arial" panose="020B0604020202020204" pitchFamily="34" charset="0"/>
                <a:cs typeface="Arial" panose="020B0604020202020204" pitchFamily="34" charset="0"/>
              </a:rPr>
              <a:t>Leitung: Viktor </a:t>
            </a:r>
            <a:r>
              <a:rPr lang="de-DE" sz="1400" b="1" i="1" dirty="0" err="1">
                <a:solidFill>
                  <a:srgbClr val="454547"/>
                </a:solidFill>
                <a:latin typeface="Arial" panose="020B0604020202020204" pitchFamily="34" charset="0"/>
                <a:cs typeface="Arial" panose="020B0604020202020204" pitchFamily="34" charset="0"/>
              </a:rPr>
              <a:t>Sukkau</a:t>
            </a:r>
            <a:endParaRPr lang="de-DE" sz="1400" b="1" i="1" dirty="0">
              <a:solidFill>
                <a:srgbClr val="454547"/>
              </a:solidFill>
              <a:latin typeface="Arial" panose="020B0604020202020204" pitchFamily="34" charset="0"/>
              <a:cs typeface="Arial" panose="020B0604020202020204" pitchFamily="34" charset="0"/>
            </a:endParaRPr>
          </a:p>
          <a:p>
            <a:endParaRPr lang="de-DE" sz="1400" b="1" i="1" dirty="0">
              <a:solidFill>
                <a:srgbClr val="454547"/>
              </a:solidFill>
              <a:latin typeface="Arial" panose="020B0604020202020204" pitchFamily="34" charset="0"/>
              <a:cs typeface="Arial" panose="020B0604020202020204" pitchFamily="34" charset="0"/>
            </a:endParaRPr>
          </a:p>
          <a:p>
            <a:r>
              <a:rPr lang="de-DE" sz="2200" b="1" i="1" dirty="0">
                <a:latin typeface="Arial" panose="020B0604020202020204" pitchFamily="34" charset="0"/>
                <a:cs typeface="Arial" panose="020B0604020202020204" pitchFamily="34" charset="0"/>
              </a:rPr>
              <a:t>„Wir danken Gott für das Team Pastorale Betreuung, das Rüstwochenenden organisiert und Referenten auswählt. Wir bitten um Weisheit und Führung, damit die Veranstaltungen geistlich fruchtbar sind, die Ältesten und Gemeindeleiter gestärkt werden und die Gemeinschaft unter den Gemeinden wächst.”</a:t>
            </a:r>
            <a:endParaRPr lang="de-DE"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8025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9BF5E-37DA-77FE-90A5-75F5C55D8B0F}"/>
            </a:ext>
          </a:extLst>
        </p:cNvPr>
        <p:cNvGrpSpPr/>
        <p:nvPr/>
      </p:nvGrpSpPr>
      <p:grpSpPr>
        <a:xfrm>
          <a:off x="0" y="0"/>
          <a:ext cx="0" cy="0"/>
          <a:chOff x="0" y="0"/>
          <a:chExt cx="0" cy="0"/>
        </a:xfrm>
      </p:grpSpPr>
      <p:sp>
        <p:nvSpPr>
          <p:cNvPr id="25" name="Rechteck_weiß">
            <a:extLst>
              <a:ext uri="{FF2B5EF4-FFF2-40B4-BE49-F238E27FC236}">
                <a16:creationId xmlns:a16="http://schemas.microsoft.com/office/drawing/2014/main" id="{B3BC14F7-4249-4380-4110-49409A65AAA9}"/>
              </a:ext>
            </a:extLst>
          </p:cNvPr>
          <p:cNvSpPr>
            <a:spLocks noGrp="1" noRot="1" noMove="1" noResize="1" noEditPoints="1" noAdjustHandles="1" noChangeArrowheads="1" noChangeShapeType="1"/>
          </p:cNvSpPr>
          <p:nvPr/>
        </p:nvSpPr>
        <p:spPr>
          <a:xfrm>
            <a:off x="0" y="5485644"/>
            <a:ext cx="12191999" cy="1372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0474E2A2-F90A-C35F-3A67-8C93545EAA64}"/>
              </a:ext>
            </a:extLst>
          </p:cNvPr>
          <p:cNvGrpSpPr>
            <a:grpSpLocks noGrp="1" noUngrp="1" noRot="1" noMove="1" noResize="1"/>
          </p:cNvGrpSpPr>
          <p:nvPr/>
        </p:nvGrpSpPr>
        <p:grpSpPr>
          <a:xfrm>
            <a:off x="501983" y="288127"/>
            <a:ext cx="1711404" cy="459628"/>
            <a:chOff x="6027838" y="1650969"/>
            <a:chExt cx="501650" cy="134727"/>
          </a:xfrm>
          <a:solidFill>
            <a:srgbClr val="022F48"/>
          </a:solidFill>
        </p:grpSpPr>
        <p:sp>
          <p:nvSpPr>
            <p:cNvPr id="98" name="Freihandform: Form 97">
              <a:extLst>
                <a:ext uri="{FF2B5EF4-FFF2-40B4-BE49-F238E27FC236}">
                  <a16:creationId xmlns:a16="http://schemas.microsoft.com/office/drawing/2014/main" id="{7FDC8551-577D-C427-822A-1E5F50042C42}"/>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grp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CB94372F-9865-9619-6119-361961A13DE5}"/>
                </a:ext>
              </a:extLst>
            </p:cNvPr>
            <p:cNvGrpSpPr>
              <a:grpSpLocks noGrp="1" noUngrp="1" noRot="1" noMove="1" noResize="1"/>
            </p:cNvGrpSpPr>
            <p:nvPr/>
          </p:nvGrpSpPr>
          <p:grpSpPr>
            <a:xfrm>
              <a:off x="6027838" y="1650969"/>
              <a:ext cx="501650" cy="99665"/>
              <a:chOff x="6027838" y="1650969"/>
              <a:chExt cx="501650" cy="99665"/>
            </a:xfrm>
            <a:grpFill/>
          </p:grpSpPr>
          <p:sp>
            <p:nvSpPr>
              <p:cNvPr id="100" name="Freihandform: Form 99">
                <a:extLst>
                  <a:ext uri="{FF2B5EF4-FFF2-40B4-BE49-F238E27FC236}">
                    <a16:creationId xmlns:a16="http://schemas.microsoft.com/office/drawing/2014/main" id="{F1637192-41E2-7EA0-76E9-1E3CAC3B4ECD}"/>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grp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B36E60B5-2513-8363-BD0C-00148EA4D118}"/>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grpFill/>
              <a:ln w="1675" cap="flat">
                <a:noFill/>
                <a:prstDash val="solid"/>
                <a:miter/>
              </a:ln>
            </p:spPr>
            <p:txBody>
              <a:bodyPr rtlCol="0" anchor="ctr"/>
              <a:lstStyle/>
              <a:p>
                <a:endParaRPr lang="de-DE"/>
              </a:p>
            </p:txBody>
          </p:sp>
        </p:grpSp>
      </p:grpSp>
      <p:sp>
        <p:nvSpPr>
          <p:cNvPr id="35" name="Gebetswoche_2023">
            <a:extLst>
              <a:ext uri="{FF2B5EF4-FFF2-40B4-BE49-F238E27FC236}">
                <a16:creationId xmlns:a16="http://schemas.microsoft.com/office/drawing/2014/main" id="{D25668C0-6744-0573-0552-7062719FD143}"/>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rgbClr val="022F48"/>
                </a:solidFill>
                <a:latin typeface="Arial" panose="020B0604020202020204" pitchFamily="34" charset="0"/>
                <a:cs typeface="Arial" panose="020B0604020202020204" pitchFamily="34" charset="0"/>
              </a:rPr>
              <a:t>GEBETSPROGRAMM 2026</a:t>
            </a:r>
          </a:p>
        </p:txBody>
      </p:sp>
      <p:sp>
        <p:nvSpPr>
          <p:cNvPr id="36" name="Textfeld 35">
            <a:extLst>
              <a:ext uri="{FF2B5EF4-FFF2-40B4-BE49-F238E27FC236}">
                <a16:creationId xmlns:a16="http://schemas.microsoft.com/office/drawing/2014/main" id="{B4D72274-A27B-8AB5-B683-6CEFF68D0816}"/>
              </a:ext>
            </a:extLst>
          </p:cNvPr>
          <p:cNvSpPr txBox="1">
            <a:spLocks/>
          </p:cNvSpPr>
          <p:nvPr/>
        </p:nvSpPr>
        <p:spPr>
          <a:xfrm>
            <a:off x="806984" y="1948250"/>
            <a:ext cx="9968306" cy="3354765"/>
          </a:xfrm>
          <a:prstGeom prst="rect">
            <a:avLst/>
          </a:prstGeom>
          <a:noFill/>
        </p:spPr>
        <p:txBody>
          <a:bodyPr wrap="square" rtlCol="0">
            <a:spAutoFit/>
          </a:bodyPr>
          <a:lstStyle/>
          <a:p>
            <a:r>
              <a:rPr lang="de-DE" sz="2400" b="1" i="1" dirty="0">
                <a:solidFill>
                  <a:srgbClr val="007E94"/>
                </a:solidFill>
                <a:latin typeface="Arial" panose="020B0604020202020204" pitchFamily="34" charset="0"/>
                <a:cs typeface="Arial" panose="020B0604020202020204" pitchFamily="34" charset="0"/>
              </a:rPr>
              <a:t>Bundesleitung und -vorstand</a:t>
            </a:r>
          </a:p>
          <a:p>
            <a:r>
              <a:rPr lang="de-DE" sz="1400" b="1" i="1" dirty="0">
                <a:solidFill>
                  <a:srgbClr val="454547"/>
                </a:solidFill>
                <a:latin typeface="Arial" panose="020B0604020202020204" pitchFamily="34" charset="0"/>
                <a:cs typeface="Arial" panose="020B0604020202020204" pitchFamily="34" charset="0"/>
              </a:rPr>
              <a:t>Jakob Tissen (Bundesleiter), Andreas Neufeld (1. Vorsitzender), Jakob Dück (Bundesreferent),</a:t>
            </a:r>
          </a:p>
          <a:p>
            <a:r>
              <a:rPr lang="de-DE" sz="1400" b="1" i="1" dirty="0">
                <a:solidFill>
                  <a:srgbClr val="454547"/>
                </a:solidFill>
                <a:latin typeface="Arial" panose="020B0604020202020204" pitchFamily="34" charset="0"/>
                <a:cs typeface="Arial" panose="020B0604020202020204" pitchFamily="34" charset="0"/>
              </a:rPr>
              <a:t>Dr. Heinrich Klassen, Dr. Heinrich Derksen, Dr. Heinrich Kehler, Heinrich</a:t>
            </a:r>
          </a:p>
          <a:p>
            <a:r>
              <a:rPr lang="de-DE" sz="1400" b="1" i="1" dirty="0">
                <a:solidFill>
                  <a:srgbClr val="454547"/>
                </a:solidFill>
                <a:latin typeface="Arial" panose="020B0604020202020204" pitchFamily="34" charset="0"/>
                <a:cs typeface="Arial" panose="020B0604020202020204" pitchFamily="34" charset="0"/>
              </a:rPr>
              <a:t>Rempel, Nikolai </a:t>
            </a:r>
            <a:r>
              <a:rPr lang="de-DE" sz="1400" b="1" i="1" dirty="0" err="1">
                <a:solidFill>
                  <a:srgbClr val="454547"/>
                </a:solidFill>
                <a:latin typeface="Arial" panose="020B0604020202020204" pitchFamily="34" charset="0"/>
                <a:cs typeface="Arial" panose="020B0604020202020204" pitchFamily="34" charset="0"/>
              </a:rPr>
              <a:t>Kimbel</a:t>
            </a:r>
            <a:r>
              <a:rPr lang="de-DE" sz="1400" b="1" i="1" dirty="0">
                <a:solidFill>
                  <a:srgbClr val="454547"/>
                </a:solidFill>
                <a:latin typeface="Arial" panose="020B0604020202020204" pitchFamily="34" charset="0"/>
                <a:cs typeface="Arial" panose="020B0604020202020204" pitchFamily="34" charset="0"/>
              </a:rPr>
              <a:t>, Erich Dick, Daniel Warkentin, Viktor </a:t>
            </a:r>
            <a:r>
              <a:rPr lang="de-DE" sz="1400" b="1" i="1" dirty="0" err="1">
                <a:solidFill>
                  <a:srgbClr val="454547"/>
                </a:solidFill>
                <a:latin typeface="Arial" panose="020B0604020202020204" pitchFamily="34" charset="0"/>
                <a:cs typeface="Arial" panose="020B0604020202020204" pitchFamily="34" charset="0"/>
              </a:rPr>
              <a:t>Sukkau</a:t>
            </a:r>
            <a:endParaRPr lang="de-DE" sz="1400" b="1" i="1" dirty="0">
              <a:solidFill>
                <a:srgbClr val="454547"/>
              </a:solidFill>
              <a:latin typeface="Arial" panose="020B0604020202020204" pitchFamily="34" charset="0"/>
              <a:cs typeface="Arial" panose="020B0604020202020204" pitchFamily="34" charset="0"/>
            </a:endParaRPr>
          </a:p>
          <a:p>
            <a:endParaRPr lang="de-DE" sz="1400" b="1" i="1" dirty="0">
              <a:solidFill>
                <a:srgbClr val="454547"/>
              </a:solidFill>
              <a:latin typeface="Arial" panose="020B0604020202020204" pitchFamily="34" charset="0"/>
              <a:cs typeface="Arial" panose="020B0604020202020204" pitchFamily="34" charset="0"/>
            </a:endParaRPr>
          </a:p>
          <a:p>
            <a:r>
              <a:rPr lang="de-DE" sz="2200" b="1" i="1" dirty="0">
                <a:latin typeface="Arial" panose="020B0604020202020204" pitchFamily="34" charset="0"/>
                <a:cs typeface="Arial" panose="020B0604020202020204" pitchFamily="34" charset="0"/>
              </a:rPr>
              <a:t>„Wir danken Gott für die Zusammenarbeit und geistliche Ausrichtung des Vorstands, für die engagierte Mitarbeit eines jeden Mitglieds zum Wohl der Bundesgemeinden und Werke, und bitten um Weisheit, Führung und Segen für die anstehenden Aufgaben, die Pastorentagung, die Bundesversammlung, die Bundeskonferenz sowie für den Dienst des neuen Bundesleiters.”</a:t>
            </a:r>
            <a:endParaRPr lang="de-DE"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15243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8A531-3D9A-FB43-365F-29F7A9EA7CF5}"/>
            </a:ext>
          </a:extLst>
        </p:cNvPr>
        <p:cNvGrpSpPr/>
        <p:nvPr/>
      </p:nvGrpSpPr>
      <p:grpSpPr>
        <a:xfrm>
          <a:off x="0" y="0"/>
          <a:ext cx="0" cy="0"/>
          <a:chOff x="0" y="0"/>
          <a:chExt cx="0" cy="0"/>
        </a:xfrm>
      </p:grpSpPr>
      <p:sp>
        <p:nvSpPr>
          <p:cNvPr id="25" name="Rechteck_weiß">
            <a:extLst>
              <a:ext uri="{FF2B5EF4-FFF2-40B4-BE49-F238E27FC236}">
                <a16:creationId xmlns:a16="http://schemas.microsoft.com/office/drawing/2014/main" id="{E00BC860-7813-BEE4-7D7C-ACF028F5F148}"/>
              </a:ext>
            </a:extLst>
          </p:cNvPr>
          <p:cNvSpPr>
            <a:spLocks noGrp="1" noRot="1" noMove="1" noResize="1" noEditPoints="1" noAdjustHandles="1" noChangeArrowheads="1" noChangeShapeType="1"/>
          </p:cNvSpPr>
          <p:nvPr/>
        </p:nvSpPr>
        <p:spPr>
          <a:xfrm>
            <a:off x="0" y="5485644"/>
            <a:ext cx="12191999" cy="1372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9713E507-7ACA-895C-C173-C94D5A812815}"/>
              </a:ext>
            </a:extLst>
          </p:cNvPr>
          <p:cNvGrpSpPr>
            <a:grpSpLocks noGrp="1" noUngrp="1" noRot="1" noMove="1" noResize="1"/>
          </p:cNvGrpSpPr>
          <p:nvPr/>
        </p:nvGrpSpPr>
        <p:grpSpPr>
          <a:xfrm>
            <a:off x="501983" y="288127"/>
            <a:ext cx="1711404" cy="459628"/>
            <a:chOff x="6027838" y="1650969"/>
            <a:chExt cx="501650" cy="134727"/>
          </a:xfrm>
          <a:solidFill>
            <a:srgbClr val="022F48"/>
          </a:solidFill>
        </p:grpSpPr>
        <p:sp>
          <p:nvSpPr>
            <p:cNvPr id="98" name="Freihandform: Form 97">
              <a:extLst>
                <a:ext uri="{FF2B5EF4-FFF2-40B4-BE49-F238E27FC236}">
                  <a16:creationId xmlns:a16="http://schemas.microsoft.com/office/drawing/2014/main" id="{BF6CBD20-FA30-E136-7695-AEEA8E2B1EAF}"/>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grp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78EF1E5B-3E71-A43C-9CAE-C931283C60AF}"/>
                </a:ext>
              </a:extLst>
            </p:cNvPr>
            <p:cNvGrpSpPr>
              <a:grpSpLocks noGrp="1" noUngrp="1" noRot="1" noMove="1" noResize="1"/>
            </p:cNvGrpSpPr>
            <p:nvPr/>
          </p:nvGrpSpPr>
          <p:grpSpPr>
            <a:xfrm>
              <a:off x="6027838" y="1650969"/>
              <a:ext cx="501650" cy="99665"/>
              <a:chOff x="6027838" y="1650969"/>
              <a:chExt cx="501650" cy="99665"/>
            </a:xfrm>
            <a:grpFill/>
          </p:grpSpPr>
          <p:sp>
            <p:nvSpPr>
              <p:cNvPr id="100" name="Freihandform: Form 99">
                <a:extLst>
                  <a:ext uri="{FF2B5EF4-FFF2-40B4-BE49-F238E27FC236}">
                    <a16:creationId xmlns:a16="http://schemas.microsoft.com/office/drawing/2014/main" id="{AC9B3DE0-B8FD-A43B-DFAB-FF783A2B738C}"/>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grp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7CA85AF0-E99A-9726-2A2B-56B57B5C5022}"/>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grpFill/>
              <a:ln w="1675" cap="flat">
                <a:noFill/>
                <a:prstDash val="solid"/>
                <a:miter/>
              </a:ln>
            </p:spPr>
            <p:txBody>
              <a:bodyPr rtlCol="0" anchor="ctr"/>
              <a:lstStyle/>
              <a:p>
                <a:endParaRPr lang="de-DE"/>
              </a:p>
            </p:txBody>
          </p:sp>
        </p:grpSp>
      </p:grpSp>
      <p:sp>
        <p:nvSpPr>
          <p:cNvPr id="35" name="Gebetswoche_2023">
            <a:extLst>
              <a:ext uri="{FF2B5EF4-FFF2-40B4-BE49-F238E27FC236}">
                <a16:creationId xmlns:a16="http://schemas.microsoft.com/office/drawing/2014/main" id="{77067213-D98D-33D9-A8F7-B560285CF07E}"/>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rgbClr val="022F48"/>
                </a:solidFill>
                <a:latin typeface="Arial" panose="020B0604020202020204" pitchFamily="34" charset="0"/>
                <a:cs typeface="Arial" panose="020B0604020202020204" pitchFamily="34" charset="0"/>
              </a:rPr>
              <a:t>GEBETSPROGRAMM 2026</a:t>
            </a:r>
          </a:p>
        </p:txBody>
      </p:sp>
      <p:sp>
        <p:nvSpPr>
          <p:cNvPr id="36" name="Textfeld 35">
            <a:extLst>
              <a:ext uri="{FF2B5EF4-FFF2-40B4-BE49-F238E27FC236}">
                <a16:creationId xmlns:a16="http://schemas.microsoft.com/office/drawing/2014/main" id="{8A5B7282-01BF-4D35-A42B-645E8808B28C}"/>
              </a:ext>
            </a:extLst>
          </p:cNvPr>
          <p:cNvSpPr txBox="1">
            <a:spLocks/>
          </p:cNvSpPr>
          <p:nvPr/>
        </p:nvSpPr>
        <p:spPr>
          <a:xfrm>
            <a:off x="806984" y="1948250"/>
            <a:ext cx="9968306" cy="2800767"/>
          </a:xfrm>
          <a:prstGeom prst="rect">
            <a:avLst/>
          </a:prstGeom>
          <a:noFill/>
        </p:spPr>
        <p:txBody>
          <a:bodyPr wrap="square" rtlCol="0">
            <a:spAutoFit/>
          </a:bodyPr>
          <a:lstStyle/>
          <a:p>
            <a:r>
              <a:rPr lang="de-DE" sz="2400" b="1" i="1" dirty="0">
                <a:solidFill>
                  <a:srgbClr val="007E94"/>
                </a:solidFill>
                <a:latin typeface="Arial" panose="020B0604020202020204" pitchFamily="34" charset="0"/>
                <a:cs typeface="Arial" panose="020B0604020202020204" pitchFamily="34" charset="0"/>
              </a:rPr>
              <a:t>Mitarbeiter im Bundesbüro</a:t>
            </a:r>
          </a:p>
          <a:p>
            <a:r>
              <a:rPr lang="de-DE" sz="1400" b="1" i="1" dirty="0">
                <a:solidFill>
                  <a:srgbClr val="454547"/>
                </a:solidFill>
                <a:latin typeface="Arial" panose="020B0604020202020204" pitchFamily="34" charset="0"/>
                <a:cs typeface="Arial" panose="020B0604020202020204" pitchFamily="34" charset="0"/>
              </a:rPr>
              <a:t>Jakob Tissen (Bundesleiter), Jakob Dück (Bundesreferent), Jakob </a:t>
            </a:r>
            <a:r>
              <a:rPr lang="de-DE" sz="1400" b="1" i="1" dirty="0" err="1">
                <a:solidFill>
                  <a:srgbClr val="454547"/>
                </a:solidFill>
                <a:latin typeface="Arial" panose="020B0604020202020204" pitchFamily="34" charset="0"/>
                <a:cs typeface="Arial" panose="020B0604020202020204" pitchFamily="34" charset="0"/>
              </a:rPr>
              <a:t>Lanket</a:t>
            </a:r>
            <a:r>
              <a:rPr lang="de-DE" sz="1400" b="1" i="1" dirty="0">
                <a:solidFill>
                  <a:srgbClr val="454547"/>
                </a:solidFill>
                <a:latin typeface="Arial" panose="020B0604020202020204" pitchFamily="34" charset="0"/>
                <a:cs typeface="Arial" panose="020B0604020202020204" pitchFamily="34" charset="0"/>
              </a:rPr>
              <a:t> (Bildungsreferent),</a:t>
            </a:r>
          </a:p>
          <a:p>
            <a:r>
              <a:rPr lang="de-DE" sz="1400" b="1" i="1" dirty="0">
                <a:solidFill>
                  <a:srgbClr val="454547"/>
                </a:solidFill>
                <a:latin typeface="Arial" panose="020B0604020202020204" pitchFamily="34" charset="0"/>
                <a:cs typeface="Arial" panose="020B0604020202020204" pitchFamily="34" charset="0"/>
              </a:rPr>
              <a:t>Käthe Reimer (Assistentin des Vorstands)</a:t>
            </a:r>
          </a:p>
          <a:p>
            <a:endParaRPr lang="de-DE" sz="1400" b="1" i="1" dirty="0">
              <a:solidFill>
                <a:srgbClr val="454547"/>
              </a:solidFill>
              <a:latin typeface="Arial" panose="020B0604020202020204" pitchFamily="34" charset="0"/>
              <a:cs typeface="Arial" panose="020B0604020202020204" pitchFamily="34" charset="0"/>
            </a:endParaRPr>
          </a:p>
          <a:p>
            <a:r>
              <a:rPr lang="de-DE" sz="2200" b="1" i="1" dirty="0">
                <a:latin typeface="Arial" panose="020B0604020202020204" pitchFamily="34" charset="0"/>
                <a:cs typeface="Arial" panose="020B0604020202020204" pitchFamily="34" charset="0"/>
              </a:rPr>
              <a:t>„Wir danken Gott für alle erledigten Aufgaben, gesegneten Treffen und die gute Zusammenarbeit im Bundesbüro und bitten um Schutz auf Dienstreisen, Segen für geplante Seminare, Meetings und die Bundesversammlung sowie um weiterhin harmonische Zusammenarbeit mit Pastoren und Gemeindemitarbeitern.”</a:t>
            </a:r>
            <a:endParaRPr lang="de-DE"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4366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06530"/>
            <a:ext cx="11387108" cy="150810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285750" indent="-285750" defTabSz="720000">
              <a:spcAft>
                <a:spcPts val="1200"/>
              </a:spcAft>
              <a:buFont typeface="Arial" panose="020B0604020202020204" pitchFamily="34" charset="0"/>
              <a:buChar char="•"/>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de-DE"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Dankes- &amp; Gebetsanliegen unserer Gemeinde:</a:t>
            </a:r>
            <a:endParaRPr lang="de-DE" sz="2800" dirty="0">
              <a:solidFill>
                <a:srgbClr val="454547"/>
              </a:solidFill>
              <a:latin typeface="Arial" panose="020B0604020202020204" pitchFamily="34" charset="0"/>
              <a:cs typeface="Arial" panose="020B0604020202020204" pitchFamily="34" charset="0"/>
            </a:endParaRPr>
          </a:p>
        </p:txBody>
      </p:sp>
      <p:sp>
        <p:nvSpPr>
          <p:cNvPr id="2" name="Banner" descr="Ein wolkenumhangener Berggipfel">
            <a:extLst>
              <a:ext uri="{FF2B5EF4-FFF2-40B4-BE49-F238E27FC236}">
                <a16:creationId xmlns:a16="http://schemas.microsoft.com/office/drawing/2014/main" id="{D13C6BDD-7EDC-4D05-65D2-86BDA899AD3C}"/>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56732" b="-1217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3818732E-5D49-D661-D836-6125179CB565}"/>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dirty="0">
                <a:solidFill>
                  <a:schemeClr val="bg1"/>
                </a:solidFill>
                <a:effectLst/>
                <a:latin typeface="Arial" panose="020B0604020202020204" pitchFamily="34" charset="0"/>
                <a:ea typeface="Calibri" panose="020F0502020204030204" pitchFamily="34" charset="0"/>
              </a:rPr>
              <a:t>Das</a:t>
            </a:r>
            <a:r>
              <a:rPr lang="de-DE" sz="3600" b="1" dirty="0">
                <a:solidFill>
                  <a:schemeClr val="bg1"/>
                </a:solidFill>
                <a:effectLst/>
                <a:latin typeface="Arial" panose="020B0604020202020204" pitchFamily="34" charset="0"/>
                <a:ea typeface="Calibri" panose="020F0502020204030204" pitchFamily="34" charset="0"/>
              </a:rPr>
              <a:t> Jahr 2025</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01</a:t>
              </a:r>
            </a:p>
          </p:txBody>
        </p:sp>
      </p:grpSp>
    </p:spTree>
    <p:extLst>
      <p:ext uri="{BB962C8B-B14F-4D97-AF65-F5344CB8AC3E}">
        <p14:creationId xmlns:p14="http://schemas.microsoft.com/office/powerpoint/2010/main" val="211124583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068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descr="Ein Bild, das Wolke, Nebel, Himmel, Buch enthält.&#10;&#10;Automatisch generierte Beschreibung">
            <a:extLst>
              <a:ext uri="{FF2B5EF4-FFF2-40B4-BE49-F238E27FC236}">
                <a16:creationId xmlns:a16="http://schemas.microsoft.com/office/drawing/2014/main" id="{508A0EB4-F3BB-77BF-FFB9-B2D4E904903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5556" r="5556"/>
          <a:stretch/>
        </p:blipFill>
        <p:spPr>
          <a:xfrm>
            <a:off x="0" y="0"/>
            <a:ext cx="12191998" cy="6857999"/>
          </a:xfrm>
          <a:prstGeom prst="rect">
            <a:avLst/>
          </a:prstGeom>
        </p:spPr>
      </p:pic>
      <p:sp>
        <p:nvSpPr>
          <p:cNvPr id="25" name="Rechteck_weiß">
            <a:extLst>
              <a:ext uri="{FF2B5EF4-FFF2-40B4-BE49-F238E27FC236}">
                <a16:creationId xmlns:a16="http://schemas.microsoft.com/office/drawing/2014/main" id="{BEC6628F-B3DC-1764-D35A-582938541843}"/>
              </a:ext>
            </a:extLst>
          </p:cNvPr>
          <p:cNvSpPr>
            <a:spLocks noGrp="1" noRot="1" noMove="1" noResize="1" noEditPoints="1" noAdjustHandles="1" noChangeArrowheads="1" noChangeShapeType="1"/>
          </p:cNvSpPr>
          <p:nvPr/>
        </p:nvSpPr>
        <p:spPr>
          <a:xfrm>
            <a:off x="0" y="5481710"/>
            <a:ext cx="12191999" cy="1372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ilter_blau">
            <a:extLst>
              <a:ext uri="{FF2B5EF4-FFF2-40B4-BE49-F238E27FC236}">
                <a16:creationId xmlns:a16="http://schemas.microsoft.com/office/drawing/2014/main" id="{9904D314-766F-38A8-B5E8-0DE83FA1E36C}"/>
              </a:ext>
            </a:extLst>
          </p:cNvPr>
          <p:cNvSpPr>
            <a:spLocks noGrp="1" noRot="1" noMove="1" noResize="1" noEditPoints="1" noAdjustHandles="1" noChangeArrowheads="1" noChangeShapeType="1"/>
          </p:cNvSpPr>
          <p:nvPr/>
        </p:nvSpPr>
        <p:spPr>
          <a:xfrm>
            <a:off x="0" y="0"/>
            <a:ext cx="12191999" cy="5436060"/>
          </a:xfrm>
          <a:prstGeom prst="rect">
            <a:avLst/>
          </a:prstGeom>
          <a:gradFill flip="none" rotWithShape="1">
            <a:gsLst>
              <a:gs pos="37000">
                <a:srgbClr val="10314B">
                  <a:lumMod val="100000"/>
                </a:srgbClr>
              </a:gs>
              <a:gs pos="79000">
                <a:srgbClr val="10314B">
                  <a:alpha val="52000"/>
                </a:srgbClr>
              </a:gs>
            </a:gsLst>
            <a:lin ang="19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_grau">
            <a:extLst>
              <a:ext uri="{FF2B5EF4-FFF2-40B4-BE49-F238E27FC236}">
                <a16:creationId xmlns:a16="http://schemas.microsoft.com/office/drawing/2014/main" id="{A8406EE0-16DC-BDCB-7391-818629836585}"/>
              </a:ext>
            </a:extLst>
          </p:cNvPr>
          <p:cNvSpPr>
            <a:spLocks noGrp="1" noRot="1" noMove="1" noResize="1" noEditPoints="1" noAdjustHandles="1" noChangeArrowheads="1" noChangeShapeType="1"/>
          </p:cNvSpPr>
          <p:nvPr/>
        </p:nvSpPr>
        <p:spPr>
          <a:xfrm>
            <a:off x="0" y="5436566"/>
            <a:ext cx="12191999" cy="45719"/>
          </a:xfrm>
          <a:prstGeom prst="rect">
            <a:avLst/>
          </a:prstGeom>
          <a:solidFill>
            <a:srgbClr val="CFCF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7" name="Logo_Schriftzug">
            <a:extLst>
              <a:ext uri="{FF2B5EF4-FFF2-40B4-BE49-F238E27FC236}">
                <a16:creationId xmlns:a16="http://schemas.microsoft.com/office/drawing/2014/main" id="{254B09EC-6680-74A6-E0BF-A1FD1B3EFC6A}"/>
              </a:ext>
            </a:extLst>
          </p:cNvPr>
          <p:cNvGrpSpPr>
            <a:grpSpLocks noGrp="1" noUngrp="1" noRot="1" noMove="1" noResize="1"/>
          </p:cNvGrpSpPr>
          <p:nvPr/>
        </p:nvGrpSpPr>
        <p:grpSpPr>
          <a:xfrm>
            <a:off x="501983" y="288127"/>
            <a:ext cx="1711404" cy="459628"/>
            <a:chOff x="6027838" y="1650969"/>
            <a:chExt cx="501650" cy="134727"/>
          </a:xfrm>
          <a:solidFill>
            <a:srgbClr val="FFFFFF"/>
          </a:solidFill>
        </p:grpSpPr>
        <p:sp>
          <p:nvSpPr>
            <p:cNvPr id="98" name="Freihandform: Form 97">
              <a:extLst>
                <a:ext uri="{FF2B5EF4-FFF2-40B4-BE49-F238E27FC236}">
                  <a16:creationId xmlns:a16="http://schemas.microsoft.com/office/drawing/2014/main" id="{E2E9ABA8-D299-392B-B8CB-957EB53AE4C7}"/>
                </a:ext>
              </a:extLst>
            </p:cNvPr>
            <p:cNvSpPr>
              <a:spLocks noGrp="1" noRot="1" noMove="1" noResize="1" noEditPoints="1" noAdjustHandles="1" noChangeArrowheads="1" noChangeShapeType="1"/>
            </p:cNvSpPr>
            <p:nvPr/>
          </p:nvSpPr>
          <p:spPr>
            <a:xfrm>
              <a:off x="6027855" y="1768786"/>
              <a:ext cx="337598" cy="16910"/>
            </a:xfrm>
            <a:custGeom>
              <a:avLst/>
              <a:gdLst>
                <a:gd name="connsiteX0" fmla="*/ 14880 w 337598"/>
                <a:gd name="connsiteY0" fmla="*/ 34 h 16910"/>
                <a:gd name="connsiteX1" fmla="*/ 14260 w 337598"/>
                <a:gd name="connsiteY1" fmla="*/ 3238 h 16910"/>
                <a:gd name="connsiteX2" fmla="*/ 9311 w 337598"/>
                <a:gd name="connsiteY2" fmla="*/ 3238 h 16910"/>
                <a:gd name="connsiteX3" fmla="*/ 9311 w 337598"/>
                <a:gd name="connsiteY3" fmla="*/ 16474 h 16910"/>
                <a:gd name="connsiteX4" fmla="*/ 5503 w 337598"/>
                <a:gd name="connsiteY4" fmla="*/ 16474 h 16910"/>
                <a:gd name="connsiteX5" fmla="*/ 5503 w 337598"/>
                <a:gd name="connsiteY5" fmla="*/ 3238 h 16910"/>
                <a:gd name="connsiteX6" fmla="*/ 0 w 337598"/>
                <a:gd name="connsiteY6" fmla="*/ 3238 h 16910"/>
                <a:gd name="connsiteX7" fmla="*/ 604 w 337598"/>
                <a:gd name="connsiteY7" fmla="*/ 34 h 16910"/>
                <a:gd name="connsiteX8" fmla="*/ 14880 w 337598"/>
                <a:gd name="connsiteY8" fmla="*/ 34 h 16910"/>
                <a:gd name="connsiteX9" fmla="*/ 25382 w 337598"/>
                <a:gd name="connsiteY9" fmla="*/ 12515 h 16910"/>
                <a:gd name="connsiteX10" fmla="*/ 26724 w 337598"/>
                <a:gd name="connsiteY10" fmla="*/ 16491 h 16910"/>
                <a:gd name="connsiteX11" fmla="*/ 30717 w 337598"/>
                <a:gd name="connsiteY11" fmla="*/ 16491 h 16910"/>
                <a:gd name="connsiteX12" fmla="*/ 24761 w 337598"/>
                <a:gd name="connsiteY12" fmla="*/ 50 h 16910"/>
                <a:gd name="connsiteX13" fmla="*/ 20282 w 337598"/>
                <a:gd name="connsiteY13" fmla="*/ 50 h 16910"/>
                <a:gd name="connsiteX14" fmla="*/ 14344 w 337598"/>
                <a:gd name="connsiteY14" fmla="*/ 16491 h 16910"/>
                <a:gd name="connsiteX15" fmla="*/ 18185 w 337598"/>
                <a:gd name="connsiteY15" fmla="*/ 16491 h 16910"/>
                <a:gd name="connsiteX16" fmla="*/ 19477 w 337598"/>
                <a:gd name="connsiteY16" fmla="*/ 12515 h 16910"/>
                <a:gd name="connsiteX17" fmla="*/ 25382 w 337598"/>
                <a:gd name="connsiteY17" fmla="*/ 12515 h 16910"/>
                <a:gd name="connsiteX18" fmla="*/ 20400 w 337598"/>
                <a:gd name="connsiteY18" fmla="*/ 9529 h 16910"/>
                <a:gd name="connsiteX19" fmla="*/ 22413 w 337598"/>
                <a:gd name="connsiteY19" fmla="*/ 3406 h 16910"/>
                <a:gd name="connsiteX20" fmla="*/ 24476 w 337598"/>
                <a:gd name="connsiteY20" fmla="*/ 9529 h 16910"/>
                <a:gd name="connsiteX21" fmla="*/ 20416 w 337598"/>
                <a:gd name="connsiteY21" fmla="*/ 9529 h 16910"/>
                <a:gd name="connsiteX22" fmla="*/ 33082 w 337598"/>
                <a:gd name="connsiteY22" fmla="*/ 34 h 16910"/>
                <a:gd name="connsiteX23" fmla="*/ 36890 w 337598"/>
                <a:gd name="connsiteY23" fmla="*/ 34 h 16910"/>
                <a:gd name="connsiteX24" fmla="*/ 36890 w 337598"/>
                <a:gd name="connsiteY24" fmla="*/ 9965 h 16910"/>
                <a:gd name="connsiteX25" fmla="*/ 37024 w 337598"/>
                <a:gd name="connsiteY25" fmla="*/ 11777 h 16910"/>
                <a:gd name="connsiteX26" fmla="*/ 37494 w 337598"/>
                <a:gd name="connsiteY26" fmla="*/ 12934 h 16910"/>
                <a:gd name="connsiteX27" fmla="*/ 38434 w 337598"/>
                <a:gd name="connsiteY27" fmla="*/ 13538 h 16910"/>
                <a:gd name="connsiteX28" fmla="*/ 39977 w 337598"/>
                <a:gd name="connsiteY28" fmla="*/ 13706 h 16910"/>
                <a:gd name="connsiteX29" fmla="*/ 41504 w 337598"/>
                <a:gd name="connsiteY29" fmla="*/ 13538 h 16910"/>
                <a:gd name="connsiteX30" fmla="*/ 42443 w 337598"/>
                <a:gd name="connsiteY30" fmla="*/ 12934 h 16910"/>
                <a:gd name="connsiteX31" fmla="*/ 42930 w 337598"/>
                <a:gd name="connsiteY31" fmla="*/ 11777 h 16910"/>
                <a:gd name="connsiteX32" fmla="*/ 43064 w 337598"/>
                <a:gd name="connsiteY32" fmla="*/ 9965 h 16910"/>
                <a:gd name="connsiteX33" fmla="*/ 43064 w 337598"/>
                <a:gd name="connsiteY33" fmla="*/ 34 h 16910"/>
                <a:gd name="connsiteX34" fmla="*/ 46855 w 337598"/>
                <a:gd name="connsiteY34" fmla="*/ 34 h 16910"/>
                <a:gd name="connsiteX35" fmla="*/ 46855 w 337598"/>
                <a:gd name="connsiteY35" fmla="*/ 9948 h 16910"/>
                <a:gd name="connsiteX36" fmla="*/ 46536 w 337598"/>
                <a:gd name="connsiteY36" fmla="*/ 13052 h 16910"/>
                <a:gd name="connsiteX37" fmla="*/ 45412 w 337598"/>
                <a:gd name="connsiteY37" fmla="*/ 15216 h 16910"/>
                <a:gd name="connsiteX38" fmla="*/ 43299 w 337598"/>
                <a:gd name="connsiteY38" fmla="*/ 16491 h 16910"/>
                <a:gd name="connsiteX39" fmla="*/ 39977 w 337598"/>
                <a:gd name="connsiteY39" fmla="*/ 16910 h 16910"/>
                <a:gd name="connsiteX40" fmla="*/ 36655 w 337598"/>
                <a:gd name="connsiteY40" fmla="*/ 16491 h 16910"/>
                <a:gd name="connsiteX41" fmla="*/ 34542 w 337598"/>
                <a:gd name="connsiteY41" fmla="*/ 15216 h 16910"/>
                <a:gd name="connsiteX42" fmla="*/ 33418 w 337598"/>
                <a:gd name="connsiteY42" fmla="*/ 13052 h 16910"/>
                <a:gd name="connsiteX43" fmla="*/ 33099 w 337598"/>
                <a:gd name="connsiteY43" fmla="*/ 9948 h 16910"/>
                <a:gd name="connsiteX44" fmla="*/ 33099 w 337598"/>
                <a:gd name="connsiteY44" fmla="*/ 34 h 16910"/>
                <a:gd name="connsiteX45" fmla="*/ 33099 w 337598"/>
                <a:gd name="connsiteY45" fmla="*/ 34 h 16910"/>
                <a:gd name="connsiteX46" fmla="*/ 54706 w 337598"/>
                <a:gd name="connsiteY46" fmla="*/ 16474 h 16910"/>
                <a:gd name="connsiteX47" fmla="*/ 50898 w 337598"/>
                <a:gd name="connsiteY47" fmla="*/ 16474 h 16910"/>
                <a:gd name="connsiteX48" fmla="*/ 50898 w 337598"/>
                <a:gd name="connsiteY48" fmla="*/ 34 h 16910"/>
                <a:gd name="connsiteX49" fmla="*/ 62524 w 337598"/>
                <a:gd name="connsiteY49" fmla="*/ 34 h 16910"/>
                <a:gd name="connsiteX50" fmla="*/ 61920 w 337598"/>
                <a:gd name="connsiteY50" fmla="*/ 3238 h 16910"/>
                <a:gd name="connsiteX51" fmla="*/ 54706 w 337598"/>
                <a:gd name="connsiteY51" fmla="*/ 3238 h 16910"/>
                <a:gd name="connsiteX52" fmla="*/ 54706 w 337598"/>
                <a:gd name="connsiteY52" fmla="*/ 6845 h 16910"/>
                <a:gd name="connsiteX53" fmla="*/ 61568 w 337598"/>
                <a:gd name="connsiteY53" fmla="*/ 6845 h 16910"/>
                <a:gd name="connsiteX54" fmla="*/ 60964 w 337598"/>
                <a:gd name="connsiteY54" fmla="*/ 10049 h 16910"/>
                <a:gd name="connsiteX55" fmla="*/ 54706 w 337598"/>
                <a:gd name="connsiteY55" fmla="*/ 10049 h 16910"/>
                <a:gd name="connsiteX56" fmla="*/ 54706 w 337598"/>
                <a:gd name="connsiteY56" fmla="*/ 16474 h 16910"/>
                <a:gd name="connsiteX57" fmla="*/ 54706 w 337598"/>
                <a:gd name="connsiteY57" fmla="*/ 16474 h 16910"/>
                <a:gd name="connsiteX58" fmla="*/ 72522 w 337598"/>
                <a:gd name="connsiteY58" fmla="*/ 16474 h 16910"/>
                <a:gd name="connsiteX59" fmla="*/ 68949 w 337598"/>
                <a:gd name="connsiteY59" fmla="*/ 16088 h 16910"/>
                <a:gd name="connsiteX60" fmla="*/ 66651 w 337598"/>
                <a:gd name="connsiteY60" fmla="*/ 14847 h 16910"/>
                <a:gd name="connsiteX61" fmla="*/ 65426 w 337598"/>
                <a:gd name="connsiteY61" fmla="*/ 12649 h 16910"/>
                <a:gd name="connsiteX62" fmla="*/ 65074 w 337598"/>
                <a:gd name="connsiteY62" fmla="*/ 9394 h 16910"/>
                <a:gd name="connsiteX63" fmla="*/ 65074 w 337598"/>
                <a:gd name="connsiteY63" fmla="*/ 7113 h 16910"/>
                <a:gd name="connsiteX64" fmla="*/ 65460 w 337598"/>
                <a:gd name="connsiteY64" fmla="*/ 3942 h 16910"/>
                <a:gd name="connsiteX65" fmla="*/ 66751 w 337598"/>
                <a:gd name="connsiteY65" fmla="*/ 1728 h 16910"/>
                <a:gd name="connsiteX66" fmla="*/ 69184 w 337598"/>
                <a:gd name="connsiteY66" fmla="*/ 419 h 16910"/>
                <a:gd name="connsiteX67" fmla="*/ 72959 w 337598"/>
                <a:gd name="connsiteY67" fmla="*/ 0 h 16910"/>
                <a:gd name="connsiteX68" fmla="*/ 75576 w 337598"/>
                <a:gd name="connsiteY68" fmla="*/ 0 h 16910"/>
                <a:gd name="connsiteX69" fmla="*/ 76817 w 337598"/>
                <a:gd name="connsiteY69" fmla="*/ 0 h 16910"/>
                <a:gd name="connsiteX70" fmla="*/ 78176 w 337598"/>
                <a:gd name="connsiteY70" fmla="*/ 34 h 16910"/>
                <a:gd name="connsiteX71" fmla="*/ 77572 w 337598"/>
                <a:gd name="connsiteY71" fmla="*/ 3221 h 16910"/>
                <a:gd name="connsiteX72" fmla="*/ 75710 w 337598"/>
                <a:gd name="connsiteY72" fmla="*/ 3187 h 16910"/>
                <a:gd name="connsiteX73" fmla="*/ 74384 w 337598"/>
                <a:gd name="connsiteY73" fmla="*/ 3187 h 16910"/>
                <a:gd name="connsiteX74" fmla="*/ 72724 w 337598"/>
                <a:gd name="connsiteY74" fmla="*/ 3187 h 16910"/>
                <a:gd name="connsiteX75" fmla="*/ 70878 w 337598"/>
                <a:gd name="connsiteY75" fmla="*/ 3355 h 16910"/>
                <a:gd name="connsiteX76" fmla="*/ 69754 w 337598"/>
                <a:gd name="connsiteY76" fmla="*/ 3942 h 16910"/>
                <a:gd name="connsiteX77" fmla="*/ 69184 w 337598"/>
                <a:gd name="connsiteY77" fmla="*/ 5150 h 16910"/>
                <a:gd name="connsiteX78" fmla="*/ 69033 w 337598"/>
                <a:gd name="connsiteY78" fmla="*/ 7163 h 16910"/>
                <a:gd name="connsiteX79" fmla="*/ 69033 w 337598"/>
                <a:gd name="connsiteY79" fmla="*/ 9328 h 16910"/>
                <a:gd name="connsiteX80" fmla="*/ 69201 w 337598"/>
                <a:gd name="connsiteY80" fmla="*/ 11391 h 16910"/>
                <a:gd name="connsiteX81" fmla="*/ 69754 w 337598"/>
                <a:gd name="connsiteY81" fmla="*/ 12599 h 16910"/>
                <a:gd name="connsiteX82" fmla="*/ 70811 w 337598"/>
                <a:gd name="connsiteY82" fmla="*/ 13169 h 16910"/>
                <a:gd name="connsiteX83" fmla="*/ 72506 w 337598"/>
                <a:gd name="connsiteY83" fmla="*/ 13303 h 16910"/>
                <a:gd name="connsiteX84" fmla="*/ 74854 w 337598"/>
                <a:gd name="connsiteY84" fmla="*/ 13303 h 16910"/>
                <a:gd name="connsiteX85" fmla="*/ 74854 w 337598"/>
                <a:gd name="connsiteY85" fmla="*/ 10300 h 16910"/>
                <a:gd name="connsiteX86" fmla="*/ 72271 w 337598"/>
                <a:gd name="connsiteY86" fmla="*/ 10300 h 16910"/>
                <a:gd name="connsiteX87" fmla="*/ 72925 w 337598"/>
                <a:gd name="connsiteY87" fmla="*/ 7163 h 16910"/>
                <a:gd name="connsiteX88" fmla="*/ 78696 w 337598"/>
                <a:gd name="connsiteY88" fmla="*/ 7163 h 16910"/>
                <a:gd name="connsiteX89" fmla="*/ 78696 w 337598"/>
                <a:gd name="connsiteY89" fmla="*/ 14025 h 16910"/>
                <a:gd name="connsiteX90" fmla="*/ 78578 w 337598"/>
                <a:gd name="connsiteY90" fmla="*/ 15082 h 16910"/>
                <a:gd name="connsiteX91" fmla="*/ 78159 w 337598"/>
                <a:gd name="connsiteY91" fmla="*/ 15837 h 16910"/>
                <a:gd name="connsiteX92" fmla="*/ 77320 w 337598"/>
                <a:gd name="connsiteY92" fmla="*/ 16306 h 16910"/>
                <a:gd name="connsiteX93" fmla="*/ 75961 w 337598"/>
                <a:gd name="connsiteY93" fmla="*/ 16474 h 16910"/>
                <a:gd name="connsiteX94" fmla="*/ 72573 w 337598"/>
                <a:gd name="connsiteY94" fmla="*/ 16474 h 16910"/>
                <a:gd name="connsiteX95" fmla="*/ 93073 w 337598"/>
                <a:gd name="connsiteY95" fmla="*/ 9713 h 16910"/>
                <a:gd name="connsiteX96" fmla="*/ 86212 w 337598"/>
                <a:gd name="connsiteY96" fmla="*/ 9713 h 16910"/>
                <a:gd name="connsiteX97" fmla="*/ 86212 w 337598"/>
                <a:gd name="connsiteY97" fmla="*/ 13270 h 16910"/>
                <a:gd name="connsiteX98" fmla="*/ 94549 w 337598"/>
                <a:gd name="connsiteY98" fmla="*/ 13270 h 16910"/>
                <a:gd name="connsiteX99" fmla="*/ 93928 w 337598"/>
                <a:gd name="connsiteY99" fmla="*/ 16474 h 16910"/>
                <a:gd name="connsiteX100" fmla="*/ 82403 w 337598"/>
                <a:gd name="connsiteY100" fmla="*/ 16474 h 16910"/>
                <a:gd name="connsiteX101" fmla="*/ 82403 w 337598"/>
                <a:gd name="connsiteY101" fmla="*/ 34 h 16910"/>
                <a:gd name="connsiteX102" fmla="*/ 94415 w 337598"/>
                <a:gd name="connsiteY102" fmla="*/ 34 h 16910"/>
                <a:gd name="connsiteX103" fmla="*/ 93811 w 337598"/>
                <a:gd name="connsiteY103" fmla="*/ 3238 h 16910"/>
                <a:gd name="connsiteX104" fmla="*/ 86212 w 337598"/>
                <a:gd name="connsiteY104" fmla="*/ 3238 h 16910"/>
                <a:gd name="connsiteX105" fmla="*/ 86212 w 337598"/>
                <a:gd name="connsiteY105" fmla="*/ 6492 h 16910"/>
                <a:gd name="connsiteX106" fmla="*/ 93677 w 337598"/>
                <a:gd name="connsiteY106" fmla="*/ 6492 h 16910"/>
                <a:gd name="connsiteX107" fmla="*/ 93073 w 337598"/>
                <a:gd name="connsiteY107" fmla="*/ 9697 h 16910"/>
                <a:gd name="connsiteX108" fmla="*/ 93073 w 337598"/>
                <a:gd name="connsiteY108" fmla="*/ 9697 h 16910"/>
                <a:gd name="connsiteX109" fmla="*/ 105521 w 337598"/>
                <a:gd name="connsiteY109" fmla="*/ 6778 h 16910"/>
                <a:gd name="connsiteX110" fmla="*/ 107534 w 337598"/>
                <a:gd name="connsiteY110" fmla="*/ 7348 h 16910"/>
                <a:gd name="connsiteX111" fmla="*/ 108825 w 337598"/>
                <a:gd name="connsiteY111" fmla="*/ 8287 h 16910"/>
                <a:gd name="connsiteX112" fmla="*/ 109513 w 337598"/>
                <a:gd name="connsiteY112" fmla="*/ 9629 h 16910"/>
                <a:gd name="connsiteX113" fmla="*/ 109715 w 337598"/>
                <a:gd name="connsiteY113" fmla="*/ 11425 h 16910"/>
                <a:gd name="connsiteX114" fmla="*/ 109715 w 337598"/>
                <a:gd name="connsiteY114" fmla="*/ 11777 h 16910"/>
                <a:gd name="connsiteX115" fmla="*/ 109396 w 337598"/>
                <a:gd name="connsiteY115" fmla="*/ 13907 h 16910"/>
                <a:gd name="connsiteX116" fmla="*/ 108305 w 337598"/>
                <a:gd name="connsiteY116" fmla="*/ 15384 h 16910"/>
                <a:gd name="connsiteX117" fmla="*/ 106292 w 337598"/>
                <a:gd name="connsiteY117" fmla="*/ 16256 h 16910"/>
                <a:gd name="connsiteX118" fmla="*/ 103222 w 337598"/>
                <a:gd name="connsiteY118" fmla="*/ 16541 h 16910"/>
                <a:gd name="connsiteX119" fmla="*/ 100823 w 337598"/>
                <a:gd name="connsiteY119" fmla="*/ 16541 h 16910"/>
                <a:gd name="connsiteX120" fmla="*/ 99230 w 337598"/>
                <a:gd name="connsiteY120" fmla="*/ 16541 h 16910"/>
                <a:gd name="connsiteX121" fmla="*/ 97216 w 337598"/>
                <a:gd name="connsiteY121" fmla="*/ 16507 h 16910"/>
                <a:gd name="connsiteX122" fmla="*/ 97787 w 337598"/>
                <a:gd name="connsiteY122" fmla="*/ 13404 h 16910"/>
                <a:gd name="connsiteX123" fmla="*/ 100890 w 337598"/>
                <a:gd name="connsiteY123" fmla="*/ 13454 h 16910"/>
                <a:gd name="connsiteX124" fmla="*/ 103256 w 337598"/>
                <a:gd name="connsiteY124" fmla="*/ 13454 h 16910"/>
                <a:gd name="connsiteX125" fmla="*/ 104514 w 337598"/>
                <a:gd name="connsiteY125" fmla="*/ 13370 h 16910"/>
                <a:gd name="connsiteX126" fmla="*/ 105303 w 337598"/>
                <a:gd name="connsiteY126" fmla="*/ 13102 h 16910"/>
                <a:gd name="connsiteX127" fmla="*/ 105688 w 337598"/>
                <a:gd name="connsiteY127" fmla="*/ 12599 h 16910"/>
                <a:gd name="connsiteX128" fmla="*/ 105789 w 337598"/>
                <a:gd name="connsiteY128" fmla="*/ 11810 h 16910"/>
                <a:gd name="connsiteX129" fmla="*/ 105739 w 337598"/>
                <a:gd name="connsiteY129" fmla="*/ 11072 h 16910"/>
                <a:gd name="connsiteX130" fmla="*/ 105487 w 337598"/>
                <a:gd name="connsiteY130" fmla="*/ 10569 h 16910"/>
                <a:gd name="connsiteX131" fmla="*/ 104950 w 337598"/>
                <a:gd name="connsiteY131" fmla="*/ 10250 h 16910"/>
                <a:gd name="connsiteX132" fmla="*/ 104061 w 337598"/>
                <a:gd name="connsiteY132" fmla="*/ 10032 h 16910"/>
                <a:gd name="connsiteX133" fmla="*/ 101629 w 337598"/>
                <a:gd name="connsiteY133" fmla="*/ 9613 h 16910"/>
                <a:gd name="connsiteX134" fmla="*/ 99431 w 337598"/>
                <a:gd name="connsiteY134" fmla="*/ 9025 h 16910"/>
                <a:gd name="connsiteX135" fmla="*/ 98072 w 337598"/>
                <a:gd name="connsiteY135" fmla="*/ 8119 h 16910"/>
                <a:gd name="connsiteX136" fmla="*/ 97384 w 337598"/>
                <a:gd name="connsiteY136" fmla="*/ 6811 h 16910"/>
                <a:gd name="connsiteX137" fmla="*/ 97200 w 337598"/>
                <a:gd name="connsiteY137" fmla="*/ 5033 h 16910"/>
                <a:gd name="connsiteX138" fmla="*/ 97200 w 337598"/>
                <a:gd name="connsiteY138" fmla="*/ 4664 h 16910"/>
                <a:gd name="connsiteX139" fmla="*/ 97518 w 337598"/>
                <a:gd name="connsiteY139" fmla="*/ 2701 h 16910"/>
                <a:gd name="connsiteX140" fmla="*/ 98575 w 337598"/>
                <a:gd name="connsiteY140" fmla="*/ 1241 h 16910"/>
                <a:gd name="connsiteX141" fmla="*/ 100505 w 337598"/>
                <a:gd name="connsiteY141" fmla="*/ 336 h 16910"/>
                <a:gd name="connsiteX142" fmla="*/ 103407 w 337598"/>
                <a:gd name="connsiteY142" fmla="*/ 17 h 16910"/>
                <a:gd name="connsiteX143" fmla="*/ 105906 w 337598"/>
                <a:gd name="connsiteY143" fmla="*/ 17 h 16910"/>
                <a:gd name="connsiteX144" fmla="*/ 107383 w 337598"/>
                <a:gd name="connsiteY144" fmla="*/ 17 h 16910"/>
                <a:gd name="connsiteX145" fmla="*/ 109194 w 337598"/>
                <a:gd name="connsiteY145" fmla="*/ 50 h 16910"/>
                <a:gd name="connsiteX146" fmla="*/ 108624 w 337598"/>
                <a:gd name="connsiteY146" fmla="*/ 3154 h 16910"/>
                <a:gd name="connsiteX147" fmla="*/ 105571 w 337598"/>
                <a:gd name="connsiteY147" fmla="*/ 3104 h 16910"/>
                <a:gd name="connsiteX148" fmla="*/ 103340 w 337598"/>
                <a:gd name="connsiteY148" fmla="*/ 3104 h 16910"/>
                <a:gd name="connsiteX149" fmla="*/ 102182 w 337598"/>
                <a:gd name="connsiteY149" fmla="*/ 3187 h 16910"/>
                <a:gd name="connsiteX150" fmla="*/ 101461 w 337598"/>
                <a:gd name="connsiteY150" fmla="*/ 3439 h 16910"/>
                <a:gd name="connsiteX151" fmla="*/ 101109 w 337598"/>
                <a:gd name="connsiteY151" fmla="*/ 3909 h 16910"/>
                <a:gd name="connsiteX152" fmla="*/ 101008 w 337598"/>
                <a:gd name="connsiteY152" fmla="*/ 4647 h 16910"/>
                <a:gd name="connsiteX153" fmla="*/ 101058 w 337598"/>
                <a:gd name="connsiteY153" fmla="*/ 5318 h 16910"/>
                <a:gd name="connsiteX154" fmla="*/ 101293 w 337598"/>
                <a:gd name="connsiteY154" fmla="*/ 5788 h 16910"/>
                <a:gd name="connsiteX155" fmla="*/ 101796 w 337598"/>
                <a:gd name="connsiteY155" fmla="*/ 6106 h 16910"/>
                <a:gd name="connsiteX156" fmla="*/ 102652 w 337598"/>
                <a:gd name="connsiteY156" fmla="*/ 6325 h 16910"/>
                <a:gd name="connsiteX157" fmla="*/ 105470 w 337598"/>
                <a:gd name="connsiteY157" fmla="*/ 6811 h 16910"/>
                <a:gd name="connsiteX158" fmla="*/ 105470 w 337598"/>
                <a:gd name="connsiteY158" fmla="*/ 6811 h 16910"/>
                <a:gd name="connsiteX159" fmla="*/ 116928 w 337598"/>
                <a:gd name="connsiteY159" fmla="*/ 34 h 16910"/>
                <a:gd name="connsiteX160" fmla="*/ 116928 w 337598"/>
                <a:gd name="connsiteY160" fmla="*/ 16474 h 16910"/>
                <a:gd name="connsiteX161" fmla="*/ 113120 w 337598"/>
                <a:gd name="connsiteY161" fmla="*/ 16474 h 16910"/>
                <a:gd name="connsiteX162" fmla="*/ 113120 w 337598"/>
                <a:gd name="connsiteY162" fmla="*/ 34 h 16910"/>
                <a:gd name="connsiteX163" fmla="*/ 116928 w 337598"/>
                <a:gd name="connsiteY163" fmla="*/ 34 h 16910"/>
                <a:gd name="connsiteX164" fmla="*/ 124175 w 337598"/>
                <a:gd name="connsiteY164" fmla="*/ 34 h 16910"/>
                <a:gd name="connsiteX165" fmla="*/ 131473 w 337598"/>
                <a:gd name="connsiteY165" fmla="*/ 10451 h 16910"/>
                <a:gd name="connsiteX166" fmla="*/ 131473 w 337598"/>
                <a:gd name="connsiteY166" fmla="*/ 34 h 16910"/>
                <a:gd name="connsiteX167" fmla="*/ 135080 w 337598"/>
                <a:gd name="connsiteY167" fmla="*/ 34 h 16910"/>
                <a:gd name="connsiteX168" fmla="*/ 135080 w 337598"/>
                <a:gd name="connsiteY168" fmla="*/ 16474 h 16910"/>
                <a:gd name="connsiteX169" fmla="*/ 131943 w 337598"/>
                <a:gd name="connsiteY169" fmla="*/ 16474 h 16910"/>
                <a:gd name="connsiteX170" fmla="*/ 124712 w 337598"/>
                <a:gd name="connsiteY170" fmla="*/ 6157 h 16910"/>
                <a:gd name="connsiteX171" fmla="*/ 124712 w 337598"/>
                <a:gd name="connsiteY171" fmla="*/ 16474 h 16910"/>
                <a:gd name="connsiteX172" fmla="*/ 121089 w 337598"/>
                <a:gd name="connsiteY172" fmla="*/ 16474 h 16910"/>
                <a:gd name="connsiteX173" fmla="*/ 121089 w 337598"/>
                <a:gd name="connsiteY173" fmla="*/ 34 h 16910"/>
                <a:gd name="connsiteX174" fmla="*/ 124192 w 337598"/>
                <a:gd name="connsiteY174" fmla="*/ 34 h 16910"/>
                <a:gd name="connsiteX175" fmla="*/ 142327 w 337598"/>
                <a:gd name="connsiteY175" fmla="*/ 34 h 16910"/>
                <a:gd name="connsiteX176" fmla="*/ 149624 w 337598"/>
                <a:gd name="connsiteY176" fmla="*/ 10451 h 16910"/>
                <a:gd name="connsiteX177" fmla="*/ 149624 w 337598"/>
                <a:gd name="connsiteY177" fmla="*/ 34 h 16910"/>
                <a:gd name="connsiteX178" fmla="*/ 153231 w 337598"/>
                <a:gd name="connsiteY178" fmla="*/ 34 h 16910"/>
                <a:gd name="connsiteX179" fmla="*/ 153231 w 337598"/>
                <a:gd name="connsiteY179" fmla="*/ 16474 h 16910"/>
                <a:gd name="connsiteX180" fmla="*/ 150094 w 337598"/>
                <a:gd name="connsiteY180" fmla="*/ 16474 h 16910"/>
                <a:gd name="connsiteX181" fmla="*/ 142864 w 337598"/>
                <a:gd name="connsiteY181" fmla="*/ 6157 h 16910"/>
                <a:gd name="connsiteX182" fmla="*/ 142864 w 337598"/>
                <a:gd name="connsiteY182" fmla="*/ 16474 h 16910"/>
                <a:gd name="connsiteX183" fmla="*/ 139240 w 337598"/>
                <a:gd name="connsiteY183" fmla="*/ 16474 h 16910"/>
                <a:gd name="connsiteX184" fmla="*/ 139240 w 337598"/>
                <a:gd name="connsiteY184" fmla="*/ 34 h 16910"/>
                <a:gd name="connsiteX185" fmla="*/ 142344 w 337598"/>
                <a:gd name="connsiteY185" fmla="*/ 34 h 16910"/>
                <a:gd name="connsiteX186" fmla="*/ 171215 w 337598"/>
                <a:gd name="connsiteY186" fmla="*/ 34 h 16910"/>
                <a:gd name="connsiteX187" fmla="*/ 170594 w 337598"/>
                <a:gd name="connsiteY187" fmla="*/ 3238 h 16910"/>
                <a:gd name="connsiteX188" fmla="*/ 165646 w 337598"/>
                <a:gd name="connsiteY188" fmla="*/ 3238 h 16910"/>
                <a:gd name="connsiteX189" fmla="*/ 165646 w 337598"/>
                <a:gd name="connsiteY189" fmla="*/ 16474 h 16910"/>
                <a:gd name="connsiteX190" fmla="*/ 161837 w 337598"/>
                <a:gd name="connsiteY190" fmla="*/ 16474 h 16910"/>
                <a:gd name="connsiteX191" fmla="*/ 161837 w 337598"/>
                <a:gd name="connsiteY191" fmla="*/ 3238 h 16910"/>
                <a:gd name="connsiteX192" fmla="*/ 156335 w 337598"/>
                <a:gd name="connsiteY192" fmla="*/ 3238 h 16910"/>
                <a:gd name="connsiteX193" fmla="*/ 156939 w 337598"/>
                <a:gd name="connsiteY193" fmla="*/ 34 h 16910"/>
                <a:gd name="connsiteX194" fmla="*/ 171215 w 337598"/>
                <a:gd name="connsiteY194" fmla="*/ 34 h 16910"/>
                <a:gd name="connsiteX195" fmla="*/ 185005 w 337598"/>
                <a:gd name="connsiteY195" fmla="*/ 9713 h 16910"/>
                <a:gd name="connsiteX196" fmla="*/ 178143 w 337598"/>
                <a:gd name="connsiteY196" fmla="*/ 9713 h 16910"/>
                <a:gd name="connsiteX197" fmla="*/ 178143 w 337598"/>
                <a:gd name="connsiteY197" fmla="*/ 13270 h 16910"/>
                <a:gd name="connsiteX198" fmla="*/ 186481 w 337598"/>
                <a:gd name="connsiteY198" fmla="*/ 13270 h 16910"/>
                <a:gd name="connsiteX199" fmla="*/ 185861 w 337598"/>
                <a:gd name="connsiteY199" fmla="*/ 16474 h 16910"/>
                <a:gd name="connsiteX200" fmla="*/ 174336 w 337598"/>
                <a:gd name="connsiteY200" fmla="*/ 16474 h 16910"/>
                <a:gd name="connsiteX201" fmla="*/ 174336 w 337598"/>
                <a:gd name="connsiteY201" fmla="*/ 34 h 16910"/>
                <a:gd name="connsiteX202" fmla="*/ 186347 w 337598"/>
                <a:gd name="connsiteY202" fmla="*/ 34 h 16910"/>
                <a:gd name="connsiteX203" fmla="*/ 185743 w 337598"/>
                <a:gd name="connsiteY203" fmla="*/ 3238 h 16910"/>
                <a:gd name="connsiteX204" fmla="*/ 178143 w 337598"/>
                <a:gd name="connsiteY204" fmla="*/ 3238 h 16910"/>
                <a:gd name="connsiteX205" fmla="*/ 178143 w 337598"/>
                <a:gd name="connsiteY205" fmla="*/ 6492 h 16910"/>
                <a:gd name="connsiteX206" fmla="*/ 185609 w 337598"/>
                <a:gd name="connsiteY206" fmla="*/ 6492 h 16910"/>
                <a:gd name="connsiteX207" fmla="*/ 185005 w 337598"/>
                <a:gd name="connsiteY207" fmla="*/ 9697 h 16910"/>
                <a:gd name="connsiteX208" fmla="*/ 185005 w 337598"/>
                <a:gd name="connsiteY208" fmla="*/ 9697 h 16910"/>
                <a:gd name="connsiteX209" fmla="*/ 202334 w 337598"/>
                <a:gd name="connsiteY209" fmla="*/ 16474 h 16910"/>
                <a:gd name="connsiteX210" fmla="*/ 198761 w 337598"/>
                <a:gd name="connsiteY210" fmla="*/ 16088 h 16910"/>
                <a:gd name="connsiteX211" fmla="*/ 196463 w 337598"/>
                <a:gd name="connsiteY211" fmla="*/ 14847 h 16910"/>
                <a:gd name="connsiteX212" fmla="*/ 195238 w 337598"/>
                <a:gd name="connsiteY212" fmla="*/ 12649 h 16910"/>
                <a:gd name="connsiteX213" fmla="*/ 194886 w 337598"/>
                <a:gd name="connsiteY213" fmla="*/ 9394 h 16910"/>
                <a:gd name="connsiteX214" fmla="*/ 194886 w 337598"/>
                <a:gd name="connsiteY214" fmla="*/ 7113 h 16910"/>
                <a:gd name="connsiteX215" fmla="*/ 195272 w 337598"/>
                <a:gd name="connsiteY215" fmla="*/ 3942 h 16910"/>
                <a:gd name="connsiteX216" fmla="*/ 196564 w 337598"/>
                <a:gd name="connsiteY216" fmla="*/ 1728 h 16910"/>
                <a:gd name="connsiteX217" fmla="*/ 198996 w 337598"/>
                <a:gd name="connsiteY217" fmla="*/ 419 h 16910"/>
                <a:gd name="connsiteX218" fmla="*/ 202771 w 337598"/>
                <a:gd name="connsiteY218" fmla="*/ 0 h 16910"/>
                <a:gd name="connsiteX219" fmla="*/ 205388 w 337598"/>
                <a:gd name="connsiteY219" fmla="*/ 0 h 16910"/>
                <a:gd name="connsiteX220" fmla="*/ 206629 w 337598"/>
                <a:gd name="connsiteY220" fmla="*/ 0 h 16910"/>
                <a:gd name="connsiteX221" fmla="*/ 207988 w 337598"/>
                <a:gd name="connsiteY221" fmla="*/ 34 h 16910"/>
                <a:gd name="connsiteX222" fmla="*/ 207384 w 337598"/>
                <a:gd name="connsiteY222" fmla="*/ 3221 h 16910"/>
                <a:gd name="connsiteX223" fmla="*/ 205522 w 337598"/>
                <a:gd name="connsiteY223" fmla="*/ 3187 h 16910"/>
                <a:gd name="connsiteX224" fmla="*/ 204197 w 337598"/>
                <a:gd name="connsiteY224" fmla="*/ 3187 h 16910"/>
                <a:gd name="connsiteX225" fmla="*/ 202536 w 337598"/>
                <a:gd name="connsiteY225" fmla="*/ 3187 h 16910"/>
                <a:gd name="connsiteX226" fmla="*/ 200690 w 337598"/>
                <a:gd name="connsiteY226" fmla="*/ 3355 h 16910"/>
                <a:gd name="connsiteX227" fmla="*/ 199566 w 337598"/>
                <a:gd name="connsiteY227" fmla="*/ 3942 h 16910"/>
                <a:gd name="connsiteX228" fmla="*/ 198996 w 337598"/>
                <a:gd name="connsiteY228" fmla="*/ 5150 h 16910"/>
                <a:gd name="connsiteX229" fmla="*/ 198845 w 337598"/>
                <a:gd name="connsiteY229" fmla="*/ 7163 h 16910"/>
                <a:gd name="connsiteX230" fmla="*/ 198845 w 337598"/>
                <a:gd name="connsiteY230" fmla="*/ 9328 h 16910"/>
                <a:gd name="connsiteX231" fmla="*/ 199013 w 337598"/>
                <a:gd name="connsiteY231" fmla="*/ 11391 h 16910"/>
                <a:gd name="connsiteX232" fmla="*/ 199566 w 337598"/>
                <a:gd name="connsiteY232" fmla="*/ 12599 h 16910"/>
                <a:gd name="connsiteX233" fmla="*/ 200623 w 337598"/>
                <a:gd name="connsiteY233" fmla="*/ 13169 h 16910"/>
                <a:gd name="connsiteX234" fmla="*/ 202318 w 337598"/>
                <a:gd name="connsiteY234" fmla="*/ 13303 h 16910"/>
                <a:gd name="connsiteX235" fmla="*/ 204666 w 337598"/>
                <a:gd name="connsiteY235" fmla="*/ 13303 h 16910"/>
                <a:gd name="connsiteX236" fmla="*/ 204666 w 337598"/>
                <a:gd name="connsiteY236" fmla="*/ 10300 h 16910"/>
                <a:gd name="connsiteX237" fmla="*/ 202083 w 337598"/>
                <a:gd name="connsiteY237" fmla="*/ 10300 h 16910"/>
                <a:gd name="connsiteX238" fmla="*/ 202737 w 337598"/>
                <a:gd name="connsiteY238" fmla="*/ 7163 h 16910"/>
                <a:gd name="connsiteX239" fmla="*/ 208508 w 337598"/>
                <a:gd name="connsiteY239" fmla="*/ 7163 h 16910"/>
                <a:gd name="connsiteX240" fmla="*/ 208508 w 337598"/>
                <a:gd name="connsiteY240" fmla="*/ 14025 h 16910"/>
                <a:gd name="connsiteX241" fmla="*/ 208391 w 337598"/>
                <a:gd name="connsiteY241" fmla="*/ 15082 h 16910"/>
                <a:gd name="connsiteX242" fmla="*/ 207971 w 337598"/>
                <a:gd name="connsiteY242" fmla="*/ 15837 h 16910"/>
                <a:gd name="connsiteX243" fmla="*/ 207132 w 337598"/>
                <a:gd name="connsiteY243" fmla="*/ 16306 h 16910"/>
                <a:gd name="connsiteX244" fmla="*/ 205774 w 337598"/>
                <a:gd name="connsiteY244" fmla="*/ 16474 h 16910"/>
                <a:gd name="connsiteX245" fmla="*/ 202385 w 337598"/>
                <a:gd name="connsiteY245" fmla="*/ 16474 h 16910"/>
                <a:gd name="connsiteX246" fmla="*/ 222885 w 337598"/>
                <a:gd name="connsiteY246" fmla="*/ 9713 h 16910"/>
                <a:gd name="connsiteX247" fmla="*/ 216024 w 337598"/>
                <a:gd name="connsiteY247" fmla="*/ 9713 h 16910"/>
                <a:gd name="connsiteX248" fmla="*/ 216024 w 337598"/>
                <a:gd name="connsiteY248" fmla="*/ 13270 h 16910"/>
                <a:gd name="connsiteX249" fmla="*/ 224361 w 337598"/>
                <a:gd name="connsiteY249" fmla="*/ 13270 h 16910"/>
                <a:gd name="connsiteX250" fmla="*/ 223741 w 337598"/>
                <a:gd name="connsiteY250" fmla="*/ 16474 h 16910"/>
                <a:gd name="connsiteX251" fmla="*/ 212216 w 337598"/>
                <a:gd name="connsiteY251" fmla="*/ 16474 h 16910"/>
                <a:gd name="connsiteX252" fmla="*/ 212216 w 337598"/>
                <a:gd name="connsiteY252" fmla="*/ 34 h 16910"/>
                <a:gd name="connsiteX253" fmla="*/ 224227 w 337598"/>
                <a:gd name="connsiteY253" fmla="*/ 34 h 16910"/>
                <a:gd name="connsiteX254" fmla="*/ 223623 w 337598"/>
                <a:gd name="connsiteY254" fmla="*/ 3238 h 16910"/>
                <a:gd name="connsiteX255" fmla="*/ 216024 w 337598"/>
                <a:gd name="connsiteY255" fmla="*/ 3238 h 16910"/>
                <a:gd name="connsiteX256" fmla="*/ 216024 w 337598"/>
                <a:gd name="connsiteY256" fmla="*/ 6492 h 16910"/>
                <a:gd name="connsiteX257" fmla="*/ 223489 w 337598"/>
                <a:gd name="connsiteY257" fmla="*/ 6492 h 16910"/>
                <a:gd name="connsiteX258" fmla="*/ 222885 w 337598"/>
                <a:gd name="connsiteY258" fmla="*/ 9697 h 16910"/>
                <a:gd name="connsiteX259" fmla="*/ 222885 w 337598"/>
                <a:gd name="connsiteY259" fmla="*/ 9697 h 16910"/>
                <a:gd name="connsiteX260" fmla="*/ 234528 w 337598"/>
                <a:gd name="connsiteY260" fmla="*/ 11877 h 16910"/>
                <a:gd name="connsiteX261" fmla="*/ 231357 w 337598"/>
                <a:gd name="connsiteY261" fmla="*/ 5754 h 16910"/>
                <a:gd name="connsiteX262" fmla="*/ 231357 w 337598"/>
                <a:gd name="connsiteY262" fmla="*/ 16474 h 16910"/>
                <a:gd name="connsiteX263" fmla="*/ 227784 w 337598"/>
                <a:gd name="connsiteY263" fmla="*/ 16474 h 16910"/>
                <a:gd name="connsiteX264" fmla="*/ 227784 w 337598"/>
                <a:gd name="connsiteY264" fmla="*/ 34 h 16910"/>
                <a:gd name="connsiteX265" fmla="*/ 231843 w 337598"/>
                <a:gd name="connsiteY265" fmla="*/ 34 h 16910"/>
                <a:gd name="connsiteX266" fmla="*/ 236138 w 337598"/>
                <a:gd name="connsiteY266" fmla="*/ 8422 h 16910"/>
                <a:gd name="connsiteX267" fmla="*/ 240298 w 337598"/>
                <a:gd name="connsiteY267" fmla="*/ 34 h 16910"/>
                <a:gd name="connsiteX268" fmla="*/ 244341 w 337598"/>
                <a:gd name="connsiteY268" fmla="*/ 34 h 16910"/>
                <a:gd name="connsiteX269" fmla="*/ 244341 w 337598"/>
                <a:gd name="connsiteY269" fmla="*/ 16474 h 16910"/>
                <a:gd name="connsiteX270" fmla="*/ 240768 w 337598"/>
                <a:gd name="connsiteY270" fmla="*/ 16474 h 16910"/>
                <a:gd name="connsiteX271" fmla="*/ 240768 w 337598"/>
                <a:gd name="connsiteY271" fmla="*/ 5637 h 16910"/>
                <a:gd name="connsiteX272" fmla="*/ 237597 w 337598"/>
                <a:gd name="connsiteY272" fmla="*/ 11877 h 16910"/>
                <a:gd name="connsiteX273" fmla="*/ 234528 w 337598"/>
                <a:gd name="connsiteY273" fmla="*/ 11877 h 16910"/>
                <a:gd name="connsiteX274" fmla="*/ 259171 w 337598"/>
                <a:gd name="connsiteY274" fmla="*/ 9713 h 16910"/>
                <a:gd name="connsiteX275" fmla="*/ 252310 w 337598"/>
                <a:gd name="connsiteY275" fmla="*/ 9713 h 16910"/>
                <a:gd name="connsiteX276" fmla="*/ 252310 w 337598"/>
                <a:gd name="connsiteY276" fmla="*/ 13270 h 16910"/>
                <a:gd name="connsiteX277" fmla="*/ 260648 w 337598"/>
                <a:gd name="connsiteY277" fmla="*/ 13270 h 16910"/>
                <a:gd name="connsiteX278" fmla="*/ 260027 w 337598"/>
                <a:gd name="connsiteY278" fmla="*/ 16474 h 16910"/>
                <a:gd name="connsiteX279" fmla="*/ 248502 w 337598"/>
                <a:gd name="connsiteY279" fmla="*/ 16474 h 16910"/>
                <a:gd name="connsiteX280" fmla="*/ 248502 w 337598"/>
                <a:gd name="connsiteY280" fmla="*/ 34 h 16910"/>
                <a:gd name="connsiteX281" fmla="*/ 260513 w 337598"/>
                <a:gd name="connsiteY281" fmla="*/ 34 h 16910"/>
                <a:gd name="connsiteX282" fmla="*/ 259910 w 337598"/>
                <a:gd name="connsiteY282" fmla="*/ 3238 h 16910"/>
                <a:gd name="connsiteX283" fmla="*/ 252310 w 337598"/>
                <a:gd name="connsiteY283" fmla="*/ 3238 h 16910"/>
                <a:gd name="connsiteX284" fmla="*/ 252310 w 337598"/>
                <a:gd name="connsiteY284" fmla="*/ 6492 h 16910"/>
                <a:gd name="connsiteX285" fmla="*/ 259775 w 337598"/>
                <a:gd name="connsiteY285" fmla="*/ 6492 h 16910"/>
                <a:gd name="connsiteX286" fmla="*/ 259171 w 337598"/>
                <a:gd name="connsiteY286" fmla="*/ 9697 h 16910"/>
                <a:gd name="connsiteX287" fmla="*/ 259171 w 337598"/>
                <a:gd name="connsiteY287" fmla="*/ 9697 h 16910"/>
                <a:gd name="connsiteX288" fmla="*/ 267878 w 337598"/>
                <a:gd name="connsiteY288" fmla="*/ 34 h 16910"/>
                <a:gd name="connsiteX289" fmla="*/ 267878 w 337598"/>
                <a:gd name="connsiteY289" fmla="*/ 16474 h 16910"/>
                <a:gd name="connsiteX290" fmla="*/ 264070 w 337598"/>
                <a:gd name="connsiteY290" fmla="*/ 16474 h 16910"/>
                <a:gd name="connsiteX291" fmla="*/ 264070 w 337598"/>
                <a:gd name="connsiteY291" fmla="*/ 34 h 16910"/>
                <a:gd name="connsiteX292" fmla="*/ 267878 w 337598"/>
                <a:gd name="connsiteY292" fmla="*/ 34 h 16910"/>
                <a:gd name="connsiteX293" fmla="*/ 275125 w 337598"/>
                <a:gd name="connsiteY293" fmla="*/ 34 h 16910"/>
                <a:gd name="connsiteX294" fmla="*/ 282423 w 337598"/>
                <a:gd name="connsiteY294" fmla="*/ 10451 h 16910"/>
                <a:gd name="connsiteX295" fmla="*/ 282423 w 337598"/>
                <a:gd name="connsiteY295" fmla="*/ 34 h 16910"/>
                <a:gd name="connsiteX296" fmla="*/ 286030 w 337598"/>
                <a:gd name="connsiteY296" fmla="*/ 34 h 16910"/>
                <a:gd name="connsiteX297" fmla="*/ 286030 w 337598"/>
                <a:gd name="connsiteY297" fmla="*/ 16474 h 16910"/>
                <a:gd name="connsiteX298" fmla="*/ 282893 w 337598"/>
                <a:gd name="connsiteY298" fmla="*/ 16474 h 16910"/>
                <a:gd name="connsiteX299" fmla="*/ 275662 w 337598"/>
                <a:gd name="connsiteY299" fmla="*/ 6157 h 16910"/>
                <a:gd name="connsiteX300" fmla="*/ 275662 w 337598"/>
                <a:gd name="connsiteY300" fmla="*/ 16474 h 16910"/>
                <a:gd name="connsiteX301" fmla="*/ 272039 w 337598"/>
                <a:gd name="connsiteY301" fmla="*/ 16474 h 16910"/>
                <a:gd name="connsiteX302" fmla="*/ 272039 w 337598"/>
                <a:gd name="connsiteY302" fmla="*/ 34 h 16910"/>
                <a:gd name="connsiteX303" fmla="*/ 275142 w 337598"/>
                <a:gd name="connsiteY303" fmla="*/ 34 h 16910"/>
                <a:gd name="connsiteX304" fmla="*/ 290190 w 337598"/>
                <a:gd name="connsiteY304" fmla="*/ 34 h 16910"/>
                <a:gd name="connsiteX305" fmla="*/ 296984 w 337598"/>
                <a:gd name="connsiteY305" fmla="*/ 34 h 16910"/>
                <a:gd name="connsiteX306" fmla="*/ 300524 w 337598"/>
                <a:gd name="connsiteY306" fmla="*/ 487 h 16910"/>
                <a:gd name="connsiteX307" fmla="*/ 302772 w 337598"/>
                <a:gd name="connsiteY307" fmla="*/ 1845 h 16910"/>
                <a:gd name="connsiteX308" fmla="*/ 303946 w 337598"/>
                <a:gd name="connsiteY308" fmla="*/ 4093 h 16910"/>
                <a:gd name="connsiteX309" fmla="*/ 304282 w 337598"/>
                <a:gd name="connsiteY309" fmla="*/ 7264 h 16910"/>
                <a:gd name="connsiteX310" fmla="*/ 304282 w 337598"/>
                <a:gd name="connsiteY310" fmla="*/ 9227 h 16910"/>
                <a:gd name="connsiteX311" fmla="*/ 303946 w 337598"/>
                <a:gd name="connsiteY311" fmla="*/ 12364 h 16910"/>
                <a:gd name="connsiteX312" fmla="*/ 302772 w 337598"/>
                <a:gd name="connsiteY312" fmla="*/ 14645 h 16910"/>
                <a:gd name="connsiteX313" fmla="*/ 300558 w 337598"/>
                <a:gd name="connsiteY313" fmla="*/ 16038 h 16910"/>
                <a:gd name="connsiteX314" fmla="*/ 297068 w 337598"/>
                <a:gd name="connsiteY314" fmla="*/ 16507 h 16910"/>
                <a:gd name="connsiteX315" fmla="*/ 290207 w 337598"/>
                <a:gd name="connsiteY315" fmla="*/ 16507 h 16910"/>
                <a:gd name="connsiteX316" fmla="*/ 290207 w 337598"/>
                <a:gd name="connsiteY316" fmla="*/ 67 h 16910"/>
                <a:gd name="connsiteX317" fmla="*/ 290207 w 337598"/>
                <a:gd name="connsiteY317" fmla="*/ 67 h 16910"/>
                <a:gd name="connsiteX318" fmla="*/ 293931 w 337598"/>
                <a:gd name="connsiteY318" fmla="*/ 13287 h 16910"/>
                <a:gd name="connsiteX319" fmla="*/ 296682 w 337598"/>
                <a:gd name="connsiteY319" fmla="*/ 13287 h 16910"/>
                <a:gd name="connsiteX320" fmla="*/ 298393 w 337598"/>
                <a:gd name="connsiteY320" fmla="*/ 13119 h 16910"/>
                <a:gd name="connsiteX321" fmla="*/ 299518 w 337598"/>
                <a:gd name="connsiteY321" fmla="*/ 12498 h 16910"/>
                <a:gd name="connsiteX322" fmla="*/ 300121 w 337598"/>
                <a:gd name="connsiteY322" fmla="*/ 11257 h 16910"/>
                <a:gd name="connsiteX323" fmla="*/ 300306 w 337598"/>
                <a:gd name="connsiteY323" fmla="*/ 9210 h 16910"/>
                <a:gd name="connsiteX324" fmla="*/ 300306 w 337598"/>
                <a:gd name="connsiteY324" fmla="*/ 7297 h 16910"/>
                <a:gd name="connsiteX325" fmla="*/ 300121 w 337598"/>
                <a:gd name="connsiteY325" fmla="*/ 5268 h 16910"/>
                <a:gd name="connsiteX326" fmla="*/ 299518 w 337598"/>
                <a:gd name="connsiteY326" fmla="*/ 4026 h 16910"/>
                <a:gd name="connsiteX327" fmla="*/ 298393 w 337598"/>
                <a:gd name="connsiteY327" fmla="*/ 3406 h 16910"/>
                <a:gd name="connsiteX328" fmla="*/ 296682 w 337598"/>
                <a:gd name="connsiteY328" fmla="*/ 3238 h 16910"/>
                <a:gd name="connsiteX329" fmla="*/ 293931 w 337598"/>
                <a:gd name="connsiteY329" fmla="*/ 3238 h 16910"/>
                <a:gd name="connsiteX330" fmla="*/ 293931 w 337598"/>
                <a:gd name="connsiteY330" fmla="*/ 13303 h 16910"/>
                <a:gd name="connsiteX331" fmla="*/ 293931 w 337598"/>
                <a:gd name="connsiteY331" fmla="*/ 13303 h 16910"/>
                <a:gd name="connsiteX332" fmla="*/ 318709 w 337598"/>
                <a:gd name="connsiteY332" fmla="*/ 9713 h 16910"/>
                <a:gd name="connsiteX333" fmla="*/ 311848 w 337598"/>
                <a:gd name="connsiteY333" fmla="*/ 9713 h 16910"/>
                <a:gd name="connsiteX334" fmla="*/ 311848 w 337598"/>
                <a:gd name="connsiteY334" fmla="*/ 13270 h 16910"/>
                <a:gd name="connsiteX335" fmla="*/ 320185 w 337598"/>
                <a:gd name="connsiteY335" fmla="*/ 13270 h 16910"/>
                <a:gd name="connsiteX336" fmla="*/ 319565 w 337598"/>
                <a:gd name="connsiteY336" fmla="*/ 16474 h 16910"/>
                <a:gd name="connsiteX337" fmla="*/ 308040 w 337598"/>
                <a:gd name="connsiteY337" fmla="*/ 16474 h 16910"/>
                <a:gd name="connsiteX338" fmla="*/ 308040 w 337598"/>
                <a:gd name="connsiteY338" fmla="*/ 34 h 16910"/>
                <a:gd name="connsiteX339" fmla="*/ 320051 w 337598"/>
                <a:gd name="connsiteY339" fmla="*/ 34 h 16910"/>
                <a:gd name="connsiteX340" fmla="*/ 319447 w 337598"/>
                <a:gd name="connsiteY340" fmla="*/ 3238 h 16910"/>
                <a:gd name="connsiteX341" fmla="*/ 311848 w 337598"/>
                <a:gd name="connsiteY341" fmla="*/ 3238 h 16910"/>
                <a:gd name="connsiteX342" fmla="*/ 311848 w 337598"/>
                <a:gd name="connsiteY342" fmla="*/ 6492 h 16910"/>
                <a:gd name="connsiteX343" fmla="*/ 319313 w 337598"/>
                <a:gd name="connsiteY343" fmla="*/ 6492 h 16910"/>
                <a:gd name="connsiteX344" fmla="*/ 318709 w 337598"/>
                <a:gd name="connsiteY344" fmla="*/ 9697 h 16910"/>
                <a:gd name="connsiteX345" fmla="*/ 318709 w 337598"/>
                <a:gd name="connsiteY345" fmla="*/ 9697 h 16910"/>
                <a:gd name="connsiteX346" fmla="*/ 326694 w 337598"/>
                <a:gd name="connsiteY346" fmla="*/ 34 h 16910"/>
                <a:gd name="connsiteX347" fmla="*/ 333992 w 337598"/>
                <a:gd name="connsiteY347" fmla="*/ 10451 h 16910"/>
                <a:gd name="connsiteX348" fmla="*/ 333992 w 337598"/>
                <a:gd name="connsiteY348" fmla="*/ 34 h 16910"/>
                <a:gd name="connsiteX349" fmla="*/ 337599 w 337598"/>
                <a:gd name="connsiteY349" fmla="*/ 34 h 16910"/>
                <a:gd name="connsiteX350" fmla="*/ 337599 w 337598"/>
                <a:gd name="connsiteY350" fmla="*/ 16474 h 16910"/>
                <a:gd name="connsiteX351" fmla="*/ 334462 w 337598"/>
                <a:gd name="connsiteY351" fmla="*/ 16474 h 16910"/>
                <a:gd name="connsiteX352" fmla="*/ 327231 w 337598"/>
                <a:gd name="connsiteY352" fmla="*/ 6157 h 16910"/>
                <a:gd name="connsiteX353" fmla="*/ 327231 w 337598"/>
                <a:gd name="connsiteY353" fmla="*/ 16474 h 16910"/>
                <a:gd name="connsiteX354" fmla="*/ 323608 w 337598"/>
                <a:gd name="connsiteY354" fmla="*/ 16474 h 16910"/>
                <a:gd name="connsiteX355" fmla="*/ 323608 w 337598"/>
                <a:gd name="connsiteY355" fmla="*/ 34 h 16910"/>
                <a:gd name="connsiteX356" fmla="*/ 326711 w 337598"/>
                <a:gd name="connsiteY356" fmla="*/ 34 h 1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37598" h="16910">
                  <a:moveTo>
                    <a:pt x="14880" y="34"/>
                  </a:moveTo>
                  <a:lnTo>
                    <a:pt x="14260" y="3238"/>
                  </a:lnTo>
                  <a:lnTo>
                    <a:pt x="9311" y="3238"/>
                  </a:lnTo>
                  <a:lnTo>
                    <a:pt x="9311" y="16474"/>
                  </a:lnTo>
                  <a:lnTo>
                    <a:pt x="5503" y="16474"/>
                  </a:lnTo>
                  <a:lnTo>
                    <a:pt x="5503" y="3238"/>
                  </a:lnTo>
                  <a:lnTo>
                    <a:pt x="0" y="3238"/>
                  </a:lnTo>
                  <a:lnTo>
                    <a:pt x="604" y="34"/>
                  </a:lnTo>
                  <a:lnTo>
                    <a:pt x="14880" y="34"/>
                  </a:lnTo>
                  <a:close/>
                  <a:moveTo>
                    <a:pt x="25382" y="12515"/>
                  </a:moveTo>
                  <a:lnTo>
                    <a:pt x="26724" y="16491"/>
                  </a:lnTo>
                  <a:lnTo>
                    <a:pt x="30717" y="16491"/>
                  </a:lnTo>
                  <a:lnTo>
                    <a:pt x="24761" y="50"/>
                  </a:lnTo>
                  <a:lnTo>
                    <a:pt x="20282" y="50"/>
                  </a:lnTo>
                  <a:lnTo>
                    <a:pt x="14344" y="16491"/>
                  </a:lnTo>
                  <a:lnTo>
                    <a:pt x="18185" y="16491"/>
                  </a:lnTo>
                  <a:lnTo>
                    <a:pt x="19477" y="12515"/>
                  </a:lnTo>
                  <a:lnTo>
                    <a:pt x="25382" y="12515"/>
                  </a:lnTo>
                  <a:close/>
                  <a:moveTo>
                    <a:pt x="20400" y="9529"/>
                  </a:moveTo>
                  <a:lnTo>
                    <a:pt x="22413" y="3406"/>
                  </a:lnTo>
                  <a:lnTo>
                    <a:pt x="24476" y="9529"/>
                  </a:lnTo>
                  <a:lnTo>
                    <a:pt x="20416" y="9529"/>
                  </a:lnTo>
                  <a:close/>
                  <a:moveTo>
                    <a:pt x="33082" y="34"/>
                  </a:moveTo>
                  <a:lnTo>
                    <a:pt x="36890" y="34"/>
                  </a:lnTo>
                  <a:lnTo>
                    <a:pt x="36890" y="9965"/>
                  </a:lnTo>
                  <a:cubicBezTo>
                    <a:pt x="36890" y="10686"/>
                    <a:pt x="36941" y="11290"/>
                    <a:pt x="37024" y="11777"/>
                  </a:cubicBezTo>
                  <a:cubicBezTo>
                    <a:pt x="37108" y="12263"/>
                    <a:pt x="37259" y="12649"/>
                    <a:pt x="37494" y="12934"/>
                  </a:cubicBezTo>
                  <a:cubicBezTo>
                    <a:pt x="37729" y="13219"/>
                    <a:pt x="38031" y="13421"/>
                    <a:pt x="38434" y="13538"/>
                  </a:cubicBezTo>
                  <a:cubicBezTo>
                    <a:pt x="38820" y="13656"/>
                    <a:pt x="39339" y="13706"/>
                    <a:pt x="39977" y="13706"/>
                  </a:cubicBezTo>
                  <a:cubicBezTo>
                    <a:pt x="40614" y="13706"/>
                    <a:pt x="41101" y="13656"/>
                    <a:pt x="41504" y="13538"/>
                  </a:cubicBezTo>
                  <a:cubicBezTo>
                    <a:pt x="41906" y="13421"/>
                    <a:pt x="42225" y="13219"/>
                    <a:pt x="42443" y="12934"/>
                  </a:cubicBezTo>
                  <a:cubicBezTo>
                    <a:pt x="42661" y="12649"/>
                    <a:pt x="42829" y="12263"/>
                    <a:pt x="42930" y="11777"/>
                  </a:cubicBezTo>
                  <a:cubicBezTo>
                    <a:pt x="43030" y="11290"/>
                    <a:pt x="43064" y="10686"/>
                    <a:pt x="43064" y="9965"/>
                  </a:cubicBezTo>
                  <a:lnTo>
                    <a:pt x="43064" y="34"/>
                  </a:lnTo>
                  <a:lnTo>
                    <a:pt x="46855" y="34"/>
                  </a:lnTo>
                  <a:lnTo>
                    <a:pt x="46855" y="9948"/>
                  </a:lnTo>
                  <a:cubicBezTo>
                    <a:pt x="46855" y="11156"/>
                    <a:pt x="46755" y="12179"/>
                    <a:pt x="46536" y="13052"/>
                  </a:cubicBezTo>
                  <a:cubicBezTo>
                    <a:pt x="46318" y="13924"/>
                    <a:pt x="45949" y="14645"/>
                    <a:pt x="45412" y="15216"/>
                  </a:cubicBezTo>
                  <a:cubicBezTo>
                    <a:pt x="44876" y="15786"/>
                    <a:pt x="44171" y="16206"/>
                    <a:pt x="43299" y="16491"/>
                  </a:cubicBezTo>
                  <a:cubicBezTo>
                    <a:pt x="42426" y="16776"/>
                    <a:pt x="41319" y="16910"/>
                    <a:pt x="39977" y="16910"/>
                  </a:cubicBezTo>
                  <a:cubicBezTo>
                    <a:pt x="38635" y="16910"/>
                    <a:pt x="37528" y="16776"/>
                    <a:pt x="36655" y="16491"/>
                  </a:cubicBezTo>
                  <a:cubicBezTo>
                    <a:pt x="35783" y="16206"/>
                    <a:pt x="35079" y="15786"/>
                    <a:pt x="34542" y="15216"/>
                  </a:cubicBezTo>
                  <a:cubicBezTo>
                    <a:pt x="34005" y="14645"/>
                    <a:pt x="33636" y="13924"/>
                    <a:pt x="33418" y="13052"/>
                  </a:cubicBezTo>
                  <a:cubicBezTo>
                    <a:pt x="33200" y="12179"/>
                    <a:pt x="33099" y="11139"/>
                    <a:pt x="33099" y="9948"/>
                  </a:cubicBezTo>
                  <a:lnTo>
                    <a:pt x="33099" y="34"/>
                  </a:lnTo>
                  <a:lnTo>
                    <a:pt x="33099" y="34"/>
                  </a:lnTo>
                  <a:close/>
                  <a:moveTo>
                    <a:pt x="54706" y="16474"/>
                  </a:moveTo>
                  <a:lnTo>
                    <a:pt x="50898" y="16474"/>
                  </a:lnTo>
                  <a:lnTo>
                    <a:pt x="50898" y="34"/>
                  </a:lnTo>
                  <a:lnTo>
                    <a:pt x="62524" y="34"/>
                  </a:lnTo>
                  <a:lnTo>
                    <a:pt x="61920" y="3238"/>
                  </a:lnTo>
                  <a:lnTo>
                    <a:pt x="54706" y="3238"/>
                  </a:lnTo>
                  <a:lnTo>
                    <a:pt x="54706" y="6845"/>
                  </a:lnTo>
                  <a:lnTo>
                    <a:pt x="61568" y="6845"/>
                  </a:lnTo>
                  <a:lnTo>
                    <a:pt x="60964" y="10049"/>
                  </a:lnTo>
                  <a:lnTo>
                    <a:pt x="54706" y="10049"/>
                  </a:lnTo>
                  <a:lnTo>
                    <a:pt x="54706" y="16474"/>
                  </a:lnTo>
                  <a:lnTo>
                    <a:pt x="54706" y="16474"/>
                  </a:lnTo>
                  <a:close/>
                  <a:moveTo>
                    <a:pt x="72522" y="16474"/>
                  </a:moveTo>
                  <a:cubicBezTo>
                    <a:pt x="71096" y="16474"/>
                    <a:pt x="69889" y="16340"/>
                    <a:pt x="68949" y="16088"/>
                  </a:cubicBezTo>
                  <a:cubicBezTo>
                    <a:pt x="67993" y="15820"/>
                    <a:pt x="67221" y="15417"/>
                    <a:pt x="66651" y="14847"/>
                  </a:cubicBezTo>
                  <a:cubicBezTo>
                    <a:pt x="66080" y="14276"/>
                    <a:pt x="65661" y="13538"/>
                    <a:pt x="65426" y="12649"/>
                  </a:cubicBezTo>
                  <a:cubicBezTo>
                    <a:pt x="65191" y="11760"/>
                    <a:pt x="65074" y="10669"/>
                    <a:pt x="65074" y="9394"/>
                  </a:cubicBezTo>
                  <a:lnTo>
                    <a:pt x="65074" y="7113"/>
                  </a:lnTo>
                  <a:cubicBezTo>
                    <a:pt x="65074" y="5888"/>
                    <a:pt x="65208" y="4848"/>
                    <a:pt x="65460" y="3942"/>
                  </a:cubicBezTo>
                  <a:cubicBezTo>
                    <a:pt x="65711" y="3053"/>
                    <a:pt x="66148" y="2315"/>
                    <a:pt x="66751" y="1728"/>
                  </a:cubicBezTo>
                  <a:cubicBezTo>
                    <a:pt x="67355" y="1141"/>
                    <a:pt x="68161" y="705"/>
                    <a:pt x="69184" y="419"/>
                  </a:cubicBezTo>
                  <a:cubicBezTo>
                    <a:pt x="70190" y="134"/>
                    <a:pt x="71449" y="0"/>
                    <a:pt x="72959" y="0"/>
                  </a:cubicBezTo>
                  <a:lnTo>
                    <a:pt x="75576" y="0"/>
                  </a:lnTo>
                  <a:cubicBezTo>
                    <a:pt x="75978" y="0"/>
                    <a:pt x="76398" y="0"/>
                    <a:pt x="76817" y="0"/>
                  </a:cubicBezTo>
                  <a:cubicBezTo>
                    <a:pt x="77236" y="0"/>
                    <a:pt x="77689" y="17"/>
                    <a:pt x="78176" y="34"/>
                  </a:cubicBezTo>
                  <a:lnTo>
                    <a:pt x="77572" y="3221"/>
                  </a:lnTo>
                  <a:cubicBezTo>
                    <a:pt x="76850" y="3221"/>
                    <a:pt x="76230" y="3187"/>
                    <a:pt x="75710" y="3187"/>
                  </a:cubicBezTo>
                  <a:cubicBezTo>
                    <a:pt x="75190" y="3187"/>
                    <a:pt x="74753" y="3187"/>
                    <a:pt x="74384" y="3187"/>
                  </a:cubicBezTo>
                  <a:lnTo>
                    <a:pt x="72724" y="3187"/>
                  </a:lnTo>
                  <a:cubicBezTo>
                    <a:pt x="71969" y="3187"/>
                    <a:pt x="71348" y="3238"/>
                    <a:pt x="70878" y="3355"/>
                  </a:cubicBezTo>
                  <a:cubicBezTo>
                    <a:pt x="70409" y="3456"/>
                    <a:pt x="70023" y="3657"/>
                    <a:pt x="69754" y="3942"/>
                  </a:cubicBezTo>
                  <a:cubicBezTo>
                    <a:pt x="69469" y="4228"/>
                    <a:pt x="69285" y="4630"/>
                    <a:pt x="69184" y="5150"/>
                  </a:cubicBezTo>
                  <a:cubicBezTo>
                    <a:pt x="69083" y="5670"/>
                    <a:pt x="69033" y="6341"/>
                    <a:pt x="69033" y="7163"/>
                  </a:cubicBezTo>
                  <a:lnTo>
                    <a:pt x="69033" y="9328"/>
                  </a:lnTo>
                  <a:cubicBezTo>
                    <a:pt x="69033" y="10183"/>
                    <a:pt x="69083" y="10871"/>
                    <a:pt x="69201" y="11391"/>
                  </a:cubicBezTo>
                  <a:cubicBezTo>
                    <a:pt x="69301" y="11911"/>
                    <a:pt x="69486" y="12313"/>
                    <a:pt x="69754" y="12599"/>
                  </a:cubicBezTo>
                  <a:cubicBezTo>
                    <a:pt x="70023" y="12884"/>
                    <a:pt x="70375" y="13085"/>
                    <a:pt x="70811" y="13169"/>
                  </a:cubicBezTo>
                  <a:cubicBezTo>
                    <a:pt x="71264" y="13270"/>
                    <a:pt x="71818" y="13303"/>
                    <a:pt x="72506" y="13303"/>
                  </a:cubicBezTo>
                  <a:lnTo>
                    <a:pt x="74854" y="13303"/>
                  </a:lnTo>
                  <a:lnTo>
                    <a:pt x="74854" y="10300"/>
                  </a:lnTo>
                  <a:lnTo>
                    <a:pt x="72271" y="10300"/>
                  </a:lnTo>
                  <a:lnTo>
                    <a:pt x="72925" y="7163"/>
                  </a:lnTo>
                  <a:lnTo>
                    <a:pt x="78696" y="7163"/>
                  </a:lnTo>
                  <a:lnTo>
                    <a:pt x="78696" y="14025"/>
                  </a:lnTo>
                  <a:cubicBezTo>
                    <a:pt x="78696" y="14427"/>
                    <a:pt x="78662" y="14780"/>
                    <a:pt x="78578" y="15082"/>
                  </a:cubicBezTo>
                  <a:cubicBezTo>
                    <a:pt x="78495" y="15384"/>
                    <a:pt x="78360" y="15635"/>
                    <a:pt x="78159" y="15837"/>
                  </a:cubicBezTo>
                  <a:cubicBezTo>
                    <a:pt x="77958" y="16038"/>
                    <a:pt x="77673" y="16206"/>
                    <a:pt x="77320" y="16306"/>
                  </a:cubicBezTo>
                  <a:cubicBezTo>
                    <a:pt x="76968" y="16407"/>
                    <a:pt x="76515" y="16474"/>
                    <a:pt x="75961" y="16474"/>
                  </a:cubicBezTo>
                  <a:lnTo>
                    <a:pt x="72573" y="16474"/>
                  </a:lnTo>
                  <a:close/>
                  <a:moveTo>
                    <a:pt x="93073" y="9713"/>
                  </a:moveTo>
                  <a:lnTo>
                    <a:pt x="86212" y="9713"/>
                  </a:lnTo>
                  <a:lnTo>
                    <a:pt x="86212" y="13270"/>
                  </a:lnTo>
                  <a:lnTo>
                    <a:pt x="94549" y="13270"/>
                  </a:lnTo>
                  <a:lnTo>
                    <a:pt x="93928" y="16474"/>
                  </a:lnTo>
                  <a:lnTo>
                    <a:pt x="82403" y="16474"/>
                  </a:lnTo>
                  <a:lnTo>
                    <a:pt x="82403" y="34"/>
                  </a:lnTo>
                  <a:lnTo>
                    <a:pt x="94415" y="34"/>
                  </a:lnTo>
                  <a:lnTo>
                    <a:pt x="93811" y="3238"/>
                  </a:lnTo>
                  <a:lnTo>
                    <a:pt x="86212" y="3238"/>
                  </a:lnTo>
                  <a:lnTo>
                    <a:pt x="86212" y="6492"/>
                  </a:lnTo>
                  <a:lnTo>
                    <a:pt x="93677" y="6492"/>
                  </a:lnTo>
                  <a:lnTo>
                    <a:pt x="93073" y="9697"/>
                  </a:lnTo>
                  <a:lnTo>
                    <a:pt x="93073" y="9697"/>
                  </a:lnTo>
                  <a:close/>
                  <a:moveTo>
                    <a:pt x="105521" y="6778"/>
                  </a:moveTo>
                  <a:cubicBezTo>
                    <a:pt x="106326" y="6912"/>
                    <a:pt x="106997" y="7113"/>
                    <a:pt x="107534" y="7348"/>
                  </a:cubicBezTo>
                  <a:cubicBezTo>
                    <a:pt x="108071" y="7600"/>
                    <a:pt x="108507" y="7901"/>
                    <a:pt x="108825" y="8287"/>
                  </a:cubicBezTo>
                  <a:cubicBezTo>
                    <a:pt x="109144" y="8656"/>
                    <a:pt x="109379" y="9109"/>
                    <a:pt x="109513" y="9629"/>
                  </a:cubicBezTo>
                  <a:cubicBezTo>
                    <a:pt x="109647" y="10150"/>
                    <a:pt x="109715" y="10737"/>
                    <a:pt x="109715" y="11425"/>
                  </a:cubicBezTo>
                  <a:lnTo>
                    <a:pt x="109715" y="11777"/>
                  </a:lnTo>
                  <a:cubicBezTo>
                    <a:pt x="109715" y="12616"/>
                    <a:pt x="109614" y="13320"/>
                    <a:pt x="109396" y="13907"/>
                  </a:cubicBezTo>
                  <a:cubicBezTo>
                    <a:pt x="109178" y="14494"/>
                    <a:pt x="108825" y="14998"/>
                    <a:pt x="108305" y="15384"/>
                  </a:cubicBezTo>
                  <a:cubicBezTo>
                    <a:pt x="107802" y="15769"/>
                    <a:pt x="107131" y="16071"/>
                    <a:pt x="106292" y="16256"/>
                  </a:cubicBezTo>
                  <a:cubicBezTo>
                    <a:pt x="105453" y="16440"/>
                    <a:pt x="104430" y="16541"/>
                    <a:pt x="103222" y="16541"/>
                  </a:cubicBezTo>
                  <a:lnTo>
                    <a:pt x="100823" y="16541"/>
                  </a:lnTo>
                  <a:cubicBezTo>
                    <a:pt x="100354" y="16541"/>
                    <a:pt x="99817" y="16541"/>
                    <a:pt x="99230" y="16541"/>
                  </a:cubicBezTo>
                  <a:cubicBezTo>
                    <a:pt x="98643" y="16541"/>
                    <a:pt x="97971" y="16524"/>
                    <a:pt x="97216" y="16507"/>
                  </a:cubicBezTo>
                  <a:lnTo>
                    <a:pt x="97787" y="13404"/>
                  </a:lnTo>
                  <a:cubicBezTo>
                    <a:pt x="99012" y="13438"/>
                    <a:pt x="100035" y="13454"/>
                    <a:pt x="100890" y="13454"/>
                  </a:cubicBezTo>
                  <a:lnTo>
                    <a:pt x="103256" y="13454"/>
                  </a:lnTo>
                  <a:cubicBezTo>
                    <a:pt x="103759" y="13454"/>
                    <a:pt x="104178" y="13421"/>
                    <a:pt x="104514" y="13370"/>
                  </a:cubicBezTo>
                  <a:cubicBezTo>
                    <a:pt x="104850" y="13320"/>
                    <a:pt x="105101" y="13219"/>
                    <a:pt x="105303" y="13102"/>
                  </a:cubicBezTo>
                  <a:cubicBezTo>
                    <a:pt x="105487" y="12985"/>
                    <a:pt x="105621" y="12817"/>
                    <a:pt x="105688" y="12599"/>
                  </a:cubicBezTo>
                  <a:cubicBezTo>
                    <a:pt x="105756" y="12397"/>
                    <a:pt x="105789" y="12129"/>
                    <a:pt x="105789" y="11810"/>
                  </a:cubicBezTo>
                  <a:cubicBezTo>
                    <a:pt x="105789" y="11525"/>
                    <a:pt x="105772" y="11273"/>
                    <a:pt x="105739" y="11072"/>
                  </a:cubicBezTo>
                  <a:cubicBezTo>
                    <a:pt x="105705" y="10871"/>
                    <a:pt x="105621" y="10703"/>
                    <a:pt x="105487" y="10569"/>
                  </a:cubicBezTo>
                  <a:cubicBezTo>
                    <a:pt x="105353" y="10435"/>
                    <a:pt x="105185" y="10334"/>
                    <a:pt x="104950" y="10250"/>
                  </a:cubicBezTo>
                  <a:cubicBezTo>
                    <a:pt x="104732" y="10166"/>
                    <a:pt x="104430" y="10099"/>
                    <a:pt x="104061" y="10032"/>
                  </a:cubicBezTo>
                  <a:lnTo>
                    <a:pt x="101629" y="9613"/>
                  </a:lnTo>
                  <a:cubicBezTo>
                    <a:pt x="100740" y="9462"/>
                    <a:pt x="100001" y="9260"/>
                    <a:pt x="99431" y="9025"/>
                  </a:cubicBezTo>
                  <a:cubicBezTo>
                    <a:pt x="98861" y="8791"/>
                    <a:pt x="98408" y="8489"/>
                    <a:pt x="98072" y="8119"/>
                  </a:cubicBezTo>
                  <a:cubicBezTo>
                    <a:pt x="97737" y="7750"/>
                    <a:pt x="97518" y="7314"/>
                    <a:pt x="97384" y="6811"/>
                  </a:cubicBezTo>
                  <a:cubicBezTo>
                    <a:pt x="97250" y="6308"/>
                    <a:pt x="97200" y="5704"/>
                    <a:pt x="97200" y="5033"/>
                  </a:cubicBezTo>
                  <a:lnTo>
                    <a:pt x="97200" y="4664"/>
                  </a:lnTo>
                  <a:cubicBezTo>
                    <a:pt x="97200" y="3926"/>
                    <a:pt x="97300" y="3271"/>
                    <a:pt x="97518" y="2701"/>
                  </a:cubicBezTo>
                  <a:cubicBezTo>
                    <a:pt x="97737" y="2131"/>
                    <a:pt x="98089" y="1644"/>
                    <a:pt x="98575" y="1241"/>
                  </a:cubicBezTo>
                  <a:cubicBezTo>
                    <a:pt x="99062" y="839"/>
                    <a:pt x="99716" y="537"/>
                    <a:pt x="100505" y="336"/>
                  </a:cubicBezTo>
                  <a:cubicBezTo>
                    <a:pt x="101293" y="134"/>
                    <a:pt x="102266" y="17"/>
                    <a:pt x="103407" y="17"/>
                  </a:cubicBezTo>
                  <a:lnTo>
                    <a:pt x="105906" y="17"/>
                  </a:lnTo>
                  <a:cubicBezTo>
                    <a:pt x="106359" y="17"/>
                    <a:pt x="106846" y="17"/>
                    <a:pt x="107383" y="17"/>
                  </a:cubicBezTo>
                  <a:cubicBezTo>
                    <a:pt x="107919" y="17"/>
                    <a:pt x="108523" y="34"/>
                    <a:pt x="109194" y="50"/>
                  </a:cubicBezTo>
                  <a:lnTo>
                    <a:pt x="108624" y="3154"/>
                  </a:lnTo>
                  <a:cubicBezTo>
                    <a:pt x="107416" y="3120"/>
                    <a:pt x="106410" y="3104"/>
                    <a:pt x="105571" y="3104"/>
                  </a:cubicBezTo>
                  <a:lnTo>
                    <a:pt x="103340" y="3104"/>
                  </a:lnTo>
                  <a:cubicBezTo>
                    <a:pt x="102870" y="3104"/>
                    <a:pt x="102501" y="3137"/>
                    <a:pt x="102182" y="3187"/>
                  </a:cubicBezTo>
                  <a:cubicBezTo>
                    <a:pt x="101880" y="3238"/>
                    <a:pt x="101629" y="3322"/>
                    <a:pt x="101461" y="3439"/>
                  </a:cubicBezTo>
                  <a:cubicBezTo>
                    <a:pt x="101293" y="3556"/>
                    <a:pt x="101176" y="3707"/>
                    <a:pt x="101109" y="3909"/>
                  </a:cubicBezTo>
                  <a:cubicBezTo>
                    <a:pt x="101041" y="4110"/>
                    <a:pt x="101008" y="4362"/>
                    <a:pt x="101008" y="4647"/>
                  </a:cubicBezTo>
                  <a:cubicBezTo>
                    <a:pt x="101008" y="4915"/>
                    <a:pt x="101025" y="5134"/>
                    <a:pt x="101058" y="5318"/>
                  </a:cubicBezTo>
                  <a:cubicBezTo>
                    <a:pt x="101092" y="5503"/>
                    <a:pt x="101176" y="5653"/>
                    <a:pt x="101293" y="5788"/>
                  </a:cubicBezTo>
                  <a:cubicBezTo>
                    <a:pt x="101410" y="5905"/>
                    <a:pt x="101578" y="6023"/>
                    <a:pt x="101796" y="6106"/>
                  </a:cubicBezTo>
                  <a:cubicBezTo>
                    <a:pt x="102014" y="6190"/>
                    <a:pt x="102300" y="6257"/>
                    <a:pt x="102652" y="6325"/>
                  </a:cubicBezTo>
                  <a:lnTo>
                    <a:pt x="105470" y="6811"/>
                  </a:lnTo>
                  <a:lnTo>
                    <a:pt x="105470" y="6811"/>
                  </a:lnTo>
                  <a:close/>
                  <a:moveTo>
                    <a:pt x="116928" y="34"/>
                  </a:moveTo>
                  <a:lnTo>
                    <a:pt x="116928" y="16474"/>
                  </a:lnTo>
                  <a:lnTo>
                    <a:pt x="113120" y="16474"/>
                  </a:lnTo>
                  <a:lnTo>
                    <a:pt x="113120" y="34"/>
                  </a:lnTo>
                  <a:lnTo>
                    <a:pt x="116928" y="34"/>
                  </a:lnTo>
                  <a:close/>
                  <a:moveTo>
                    <a:pt x="124175" y="34"/>
                  </a:moveTo>
                  <a:lnTo>
                    <a:pt x="131473" y="10451"/>
                  </a:lnTo>
                  <a:lnTo>
                    <a:pt x="131473" y="34"/>
                  </a:lnTo>
                  <a:lnTo>
                    <a:pt x="135080" y="34"/>
                  </a:lnTo>
                  <a:lnTo>
                    <a:pt x="135080" y="16474"/>
                  </a:lnTo>
                  <a:lnTo>
                    <a:pt x="131943" y="16474"/>
                  </a:lnTo>
                  <a:lnTo>
                    <a:pt x="124712" y="6157"/>
                  </a:lnTo>
                  <a:lnTo>
                    <a:pt x="124712" y="16474"/>
                  </a:lnTo>
                  <a:lnTo>
                    <a:pt x="121089" y="16474"/>
                  </a:lnTo>
                  <a:lnTo>
                    <a:pt x="121089" y="34"/>
                  </a:lnTo>
                  <a:lnTo>
                    <a:pt x="124192" y="34"/>
                  </a:lnTo>
                  <a:close/>
                  <a:moveTo>
                    <a:pt x="142327" y="34"/>
                  </a:moveTo>
                  <a:lnTo>
                    <a:pt x="149624" y="10451"/>
                  </a:lnTo>
                  <a:lnTo>
                    <a:pt x="149624" y="34"/>
                  </a:lnTo>
                  <a:lnTo>
                    <a:pt x="153231" y="34"/>
                  </a:lnTo>
                  <a:lnTo>
                    <a:pt x="153231" y="16474"/>
                  </a:lnTo>
                  <a:lnTo>
                    <a:pt x="150094" y="16474"/>
                  </a:lnTo>
                  <a:lnTo>
                    <a:pt x="142864" y="6157"/>
                  </a:lnTo>
                  <a:lnTo>
                    <a:pt x="142864" y="16474"/>
                  </a:lnTo>
                  <a:lnTo>
                    <a:pt x="139240" y="16474"/>
                  </a:lnTo>
                  <a:lnTo>
                    <a:pt x="139240" y="34"/>
                  </a:lnTo>
                  <a:lnTo>
                    <a:pt x="142344" y="34"/>
                  </a:lnTo>
                  <a:close/>
                  <a:moveTo>
                    <a:pt x="171215" y="34"/>
                  </a:moveTo>
                  <a:lnTo>
                    <a:pt x="170594" y="3238"/>
                  </a:lnTo>
                  <a:lnTo>
                    <a:pt x="165646" y="3238"/>
                  </a:lnTo>
                  <a:lnTo>
                    <a:pt x="165646" y="16474"/>
                  </a:lnTo>
                  <a:lnTo>
                    <a:pt x="161837" y="16474"/>
                  </a:lnTo>
                  <a:lnTo>
                    <a:pt x="161837" y="3238"/>
                  </a:lnTo>
                  <a:lnTo>
                    <a:pt x="156335" y="3238"/>
                  </a:lnTo>
                  <a:lnTo>
                    <a:pt x="156939" y="34"/>
                  </a:lnTo>
                  <a:lnTo>
                    <a:pt x="171215" y="34"/>
                  </a:lnTo>
                  <a:close/>
                  <a:moveTo>
                    <a:pt x="185005" y="9713"/>
                  </a:moveTo>
                  <a:lnTo>
                    <a:pt x="178143" y="9713"/>
                  </a:lnTo>
                  <a:lnTo>
                    <a:pt x="178143" y="13270"/>
                  </a:lnTo>
                  <a:lnTo>
                    <a:pt x="186481" y="13270"/>
                  </a:lnTo>
                  <a:lnTo>
                    <a:pt x="185861" y="16474"/>
                  </a:lnTo>
                  <a:lnTo>
                    <a:pt x="174336" y="16474"/>
                  </a:lnTo>
                  <a:lnTo>
                    <a:pt x="174336" y="34"/>
                  </a:lnTo>
                  <a:lnTo>
                    <a:pt x="186347" y="34"/>
                  </a:lnTo>
                  <a:lnTo>
                    <a:pt x="185743" y="3238"/>
                  </a:lnTo>
                  <a:lnTo>
                    <a:pt x="178143" y="3238"/>
                  </a:lnTo>
                  <a:lnTo>
                    <a:pt x="178143" y="6492"/>
                  </a:lnTo>
                  <a:lnTo>
                    <a:pt x="185609" y="6492"/>
                  </a:lnTo>
                  <a:lnTo>
                    <a:pt x="185005" y="9697"/>
                  </a:lnTo>
                  <a:lnTo>
                    <a:pt x="185005" y="9697"/>
                  </a:lnTo>
                  <a:close/>
                  <a:moveTo>
                    <a:pt x="202334" y="16474"/>
                  </a:moveTo>
                  <a:cubicBezTo>
                    <a:pt x="200909" y="16474"/>
                    <a:pt x="199701" y="16340"/>
                    <a:pt x="198761" y="16088"/>
                  </a:cubicBezTo>
                  <a:cubicBezTo>
                    <a:pt x="197805" y="15820"/>
                    <a:pt x="197033" y="15417"/>
                    <a:pt x="196463" y="14847"/>
                  </a:cubicBezTo>
                  <a:cubicBezTo>
                    <a:pt x="195893" y="14276"/>
                    <a:pt x="195473" y="13538"/>
                    <a:pt x="195238" y="12649"/>
                  </a:cubicBezTo>
                  <a:cubicBezTo>
                    <a:pt x="195003" y="11760"/>
                    <a:pt x="194886" y="10669"/>
                    <a:pt x="194886" y="9394"/>
                  </a:cubicBezTo>
                  <a:lnTo>
                    <a:pt x="194886" y="7113"/>
                  </a:lnTo>
                  <a:cubicBezTo>
                    <a:pt x="194886" y="5888"/>
                    <a:pt x="195020" y="4848"/>
                    <a:pt x="195272" y="3942"/>
                  </a:cubicBezTo>
                  <a:cubicBezTo>
                    <a:pt x="195524" y="3053"/>
                    <a:pt x="195960" y="2315"/>
                    <a:pt x="196564" y="1728"/>
                  </a:cubicBezTo>
                  <a:cubicBezTo>
                    <a:pt x="197168" y="1141"/>
                    <a:pt x="197973" y="705"/>
                    <a:pt x="198996" y="419"/>
                  </a:cubicBezTo>
                  <a:cubicBezTo>
                    <a:pt x="200003" y="134"/>
                    <a:pt x="201261" y="0"/>
                    <a:pt x="202771" y="0"/>
                  </a:cubicBezTo>
                  <a:lnTo>
                    <a:pt x="205388" y="0"/>
                  </a:lnTo>
                  <a:cubicBezTo>
                    <a:pt x="205790" y="0"/>
                    <a:pt x="206210" y="0"/>
                    <a:pt x="206629" y="0"/>
                  </a:cubicBezTo>
                  <a:cubicBezTo>
                    <a:pt x="207049" y="0"/>
                    <a:pt x="207501" y="17"/>
                    <a:pt x="207988" y="34"/>
                  </a:cubicBezTo>
                  <a:lnTo>
                    <a:pt x="207384" y="3221"/>
                  </a:lnTo>
                  <a:cubicBezTo>
                    <a:pt x="206663" y="3221"/>
                    <a:pt x="206042" y="3187"/>
                    <a:pt x="205522" y="3187"/>
                  </a:cubicBezTo>
                  <a:cubicBezTo>
                    <a:pt x="205002" y="3187"/>
                    <a:pt x="204566" y="3187"/>
                    <a:pt x="204197" y="3187"/>
                  </a:cubicBezTo>
                  <a:lnTo>
                    <a:pt x="202536" y="3187"/>
                  </a:lnTo>
                  <a:cubicBezTo>
                    <a:pt x="201781" y="3187"/>
                    <a:pt x="201160" y="3238"/>
                    <a:pt x="200690" y="3355"/>
                  </a:cubicBezTo>
                  <a:cubicBezTo>
                    <a:pt x="200221" y="3456"/>
                    <a:pt x="199835" y="3657"/>
                    <a:pt x="199566" y="3942"/>
                  </a:cubicBezTo>
                  <a:cubicBezTo>
                    <a:pt x="199281" y="4228"/>
                    <a:pt x="199097" y="4630"/>
                    <a:pt x="198996" y="5150"/>
                  </a:cubicBezTo>
                  <a:cubicBezTo>
                    <a:pt x="198895" y="5670"/>
                    <a:pt x="198845" y="6341"/>
                    <a:pt x="198845" y="7163"/>
                  </a:cubicBezTo>
                  <a:lnTo>
                    <a:pt x="198845" y="9328"/>
                  </a:lnTo>
                  <a:cubicBezTo>
                    <a:pt x="198845" y="10183"/>
                    <a:pt x="198895" y="10871"/>
                    <a:pt x="199013" y="11391"/>
                  </a:cubicBezTo>
                  <a:cubicBezTo>
                    <a:pt x="199113" y="11911"/>
                    <a:pt x="199298" y="12313"/>
                    <a:pt x="199566" y="12599"/>
                  </a:cubicBezTo>
                  <a:cubicBezTo>
                    <a:pt x="199835" y="12884"/>
                    <a:pt x="200187" y="13085"/>
                    <a:pt x="200623" y="13169"/>
                  </a:cubicBezTo>
                  <a:cubicBezTo>
                    <a:pt x="201076" y="13270"/>
                    <a:pt x="201630" y="13303"/>
                    <a:pt x="202318" y="13303"/>
                  </a:cubicBezTo>
                  <a:lnTo>
                    <a:pt x="204666" y="13303"/>
                  </a:lnTo>
                  <a:lnTo>
                    <a:pt x="204666" y="10300"/>
                  </a:lnTo>
                  <a:lnTo>
                    <a:pt x="202083" y="10300"/>
                  </a:lnTo>
                  <a:lnTo>
                    <a:pt x="202737" y="7163"/>
                  </a:lnTo>
                  <a:lnTo>
                    <a:pt x="208508" y="7163"/>
                  </a:lnTo>
                  <a:lnTo>
                    <a:pt x="208508" y="14025"/>
                  </a:lnTo>
                  <a:cubicBezTo>
                    <a:pt x="208508" y="14427"/>
                    <a:pt x="208475" y="14780"/>
                    <a:pt x="208391" y="15082"/>
                  </a:cubicBezTo>
                  <a:cubicBezTo>
                    <a:pt x="208307" y="15384"/>
                    <a:pt x="208172" y="15635"/>
                    <a:pt x="207971" y="15837"/>
                  </a:cubicBezTo>
                  <a:cubicBezTo>
                    <a:pt x="207770" y="16038"/>
                    <a:pt x="207485" y="16206"/>
                    <a:pt x="207132" y="16306"/>
                  </a:cubicBezTo>
                  <a:cubicBezTo>
                    <a:pt x="206780" y="16407"/>
                    <a:pt x="206327" y="16474"/>
                    <a:pt x="205774" y="16474"/>
                  </a:cubicBezTo>
                  <a:lnTo>
                    <a:pt x="202385" y="16474"/>
                  </a:lnTo>
                  <a:close/>
                  <a:moveTo>
                    <a:pt x="222885" y="9713"/>
                  </a:moveTo>
                  <a:lnTo>
                    <a:pt x="216024" y="9713"/>
                  </a:lnTo>
                  <a:lnTo>
                    <a:pt x="216024" y="13270"/>
                  </a:lnTo>
                  <a:lnTo>
                    <a:pt x="224361" y="13270"/>
                  </a:lnTo>
                  <a:lnTo>
                    <a:pt x="223741" y="16474"/>
                  </a:lnTo>
                  <a:lnTo>
                    <a:pt x="212216" y="16474"/>
                  </a:lnTo>
                  <a:lnTo>
                    <a:pt x="212216" y="34"/>
                  </a:lnTo>
                  <a:lnTo>
                    <a:pt x="224227" y="34"/>
                  </a:lnTo>
                  <a:lnTo>
                    <a:pt x="223623" y="3238"/>
                  </a:lnTo>
                  <a:lnTo>
                    <a:pt x="216024" y="3238"/>
                  </a:lnTo>
                  <a:lnTo>
                    <a:pt x="216024" y="6492"/>
                  </a:lnTo>
                  <a:lnTo>
                    <a:pt x="223489" y="6492"/>
                  </a:lnTo>
                  <a:lnTo>
                    <a:pt x="222885" y="9697"/>
                  </a:lnTo>
                  <a:lnTo>
                    <a:pt x="222885" y="9697"/>
                  </a:lnTo>
                  <a:close/>
                  <a:moveTo>
                    <a:pt x="234528" y="11877"/>
                  </a:moveTo>
                  <a:lnTo>
                    <a:pt x="231357" y="5754"/>
                  </a:lnTo>
                  <a:lnTo>
                    <a:pt x="231357" y="16474"/>
                  </a:lnTo>
                  <a:lnTo>
                    <a:pt x="227784" y="16474"/>
                  </a:lnTo>
                  <a:lnTo>
                    <a:pt x="227784" y="34"/>
                  </a:lnTo>
                  <a:lnTo>
                    <a:pt x="231843" y="34"/>
                  </a:lnTo>
                  <a:lnTo>
                    <a:pt x="236138" y="8422"/>
                  </a:lnTo>
                  <a:lnTo>
                    <a:pt x="240298" y="34"/>
                  </a:lnTo>
                  <a:lnTo>
                    <a:pt x="244341" y="34"/>
                  </a:lnTo>
                  <a:lnTo>
                    <a:pt x="244341" y="16474"/>
                  </a:lnTo>
                  <a:lnTo>
                    <a:pt x="240768" y="16474"/>
                  </a:lnTo>
                  <a:lnTo>
                    <a:pt x="240768" y="5637"/>
                  </a:lnTo>
                  <a:lnTo>
                    <a:pt x="237597" y="11877"/>
                  </a:lnTo>
                  <a:lnTo>
                    <a:pt x="234528" y="11877"/>
                  </a:lnTo>
                  <a:close/>
                  <a:moveTo>
                    <a:pt x="259171" y="9713"/>
                  </a:moveTo>
                  <a:lnTo>
                    <a:pt x="252310" y="9713"/>
                  </a:lnTo>
                  <a:lnTo>
                    <a:pt x="252310" y="13270"/>
                  </a:lnTo>
                  <a:lnTo>
                    <a:pt x="260648" y="13270"/>
                  </a:lnTo>
                  <a:lnTo>
                    <a:pt x="260027" y="16474"/>
                  </a:lnTo>
                  <a:lnTo>
                    <a:pt x="248502" y="16474"/>
                  </a:lnTo>
                  <a:lnTo>
                    <a:pt x="248502" y="34"/>
                  </a:lnTo>
                  <a:lnTo>
                    <a:pt x="260513" y="34"/>
                  </a:lnTo>
                  <a:lnTo>
                    <a:pt x="259910" y="3238"/>
                  </a:lnTo>
                  <a:lnTo>
                    <a:pt x="252310" y="3238"/>
                  </a:lnTo>
                  <a:lnTo>
                    <a:pt x="252310" y="6492"/>
                  </a:lnTo>
                  <a:lnTo>
                    <a:pt x="259775" y="6492"/>
                  </a:lnTo>
                  <a:lnTo>
                    <a:pt x="259171" y="9697"/>
                  </a:lnTo>
                  <a:lnTo>
                    <a:pt x="259171" y="9697"/>
                  </a:lnTo>
                  <a:close/>
                  <a:moveTo>
                    <a:pt x="267878" y="34"/>
                  </a:moveTo>
                  <a:lnTo>
                    <a:pt x="267878" y="16474"/>
                  </a:lnTo>
                  <a:lnTo>
                    <a:pt x="264070" y="16474"/>
                  </a:lnTo>
                  <a:lnTo>
                    <a:pt x="264070" y="34"/>
                  </a:lnTo>
                  <a:lnTo>
                    <a:pt x="267878" y="34"/>
                  </a:lnTo>
                  <a:close/>
                  <a:moveTo>
                    <a:pt x="275125" y="34"/>
                  </a:moveTo>
                  <a:lnTo>
                    <a:pt x="282423" y="10451"/>
                  </a:lnTo>
                  <a:lnTo>
                    <a:pt x="282423" y="34"/>
                  </a:lnTo>
                  <a:lnTo>
                    <a:pt x="286030" y="34"/>
                  </a:lnTo>
                  <a:lnTo>
                    <a:pt x="286030" y="16474"/>
                  </a:lnTo>
                  <a:lnTo>
                    <a:pt x="282893" y="16474"/>
                  </a:lnTo>
                  <a:lnTo>
                    <a:pt x="275662" y="6157"/>
                  </a:lnTo>
                  <a:lnTo>
                    <a:pt x="275662" y="16474"/>
                  </a:lnTo>
                  <a:lnTo>
                    <a:pt x="272039" y="16474"/>
                  </a:lnTo>
                  <a:lnTo>
                    <a:pt x="272039" y="34"/>
                  </a:lnTo>
                  <a:lnTo>
                    <a:pt x="275142" y="34"/>
                  </a:lnTo>
                  <a:close/>
                  <a:moveTo>
                    <a:pt x="290190" y="34"/>
                  </a:moveTo>
                  <a:lnTo>
                    <a:pt x="296984" y="34"/>
                  </a:lnTo>
                  <a:cubicBezTo>
                    <a:pt x="298393" y="34"/>
                    <a:pt x="299584" y="185"/>
                    <a:pt x="300524" y="487"/>
                  </a:cubicBezTo>
                  <a:cubicBezTo>
                    <a:pt x="301463" y="788"/>
                    <a:pt x="302218" y="1241"/>
                    <a:pt x="302772" y="1845"/>
                  </a:cubicBezTo>
                  <a:cubicBezTo>
                    <a:pt x="303325" y="2449"/>
                    <a:pt x="303711" y="3204"/>
                    <a:pt x="303946" y="4093"/>
                  </a:cubicBezTo>
                  <a:cubicBezTo>
                    <a:pt x="304164" y="4999"/>
                    <a:pt x="304282" y="6056"/>
                    <a:pt x="304282" y="7264"/>
                  </a:cubicBezTo>
                  <a:lnTo>
                    <a:pt x="304282" y="9227"/>
                  </a:lnTo>
                  <a:cubicBezTo>
                    <a:pt x="304282" y="10418"/>
                    <a:pt x="304164" y="11458"/>
                    <a:pt x="303946" y="12364"/>
                  </a:cubicBezTo>
                  <a:cubicBezTo>
                    <a:pt x="303728" y="13270"/>
                    <a:pt x="303342" y="14025"/>
                    <a:pt x="302772" y="14645"/>
                  </a:cubicBezTo>
                  <a:cubicBezTo>
                    <a:pt x="302218" y="15266"/>
                    <a:pt x="301480" y="15719"/>
                    <a:pt x="300558" y="16038"/>
                  </a:cubicBezTo>
                  <a:cubicBezTo>
                    <a:pt x="299635" y="16340"/>
                    <a:pt x="298477" y="16507"/>
                    <a:pt x="297068" y="16507"/>
                  </a:cubicBezTo>
                  <a:lnTo>
                    <a:pt x="290207" y="16507"/>
                  </a:lnTo>
                  <a:lnTo>
                    <a:pt x="290207" y="67"/>
                  </a:lnTo>
                  <a:lnTo>
                    <a:pt x="290207" y="67"/>
                  </a:lnTo>
                  <a:close/>
                  <a:moveTo>
                    <a:pt x="293931" y="13287"/>
                  </a:moveTo>
                  <a:lnTo>
                    <a:pt x="296682" y="13287"/>
                  </a:lnTo>
                  <a:cubicBezTo>
                    <a:pt x="297353" y="13287"/>
                    <a:pt x="297924" y="13236"/>
                    <a:pt x="298393" y="13119"/>
                  </a:cubicBezTo>
                  <a:cubicBezTo>
                    <a:pt x="298863" y="13001"/>
                    <a:pt x="299232" y="12800"/>
                    <a:pt x="299518" y="12498"/>
                  </a:cubicBezTo>
                  <a:cubicBezTo>
                    <a:pt x="299803" y="12196"/>
                    <a:pt x="300004" y="11777"/>
                    <a:pt x="300121" y="11257"/>
                  </a:cubicBezTo>
                  <a:cubicBezTo>
                    <a:pt x="300239" y="10720"/>
                    <a:pt x="300306" y="10049"/>
                    <a:pt x="300306" y="9210"/>
                  </a:cubicBezTo>
                  <a:lnTo>
                    <a:pt x="300306" y="7297"/>
                  </a:lnTo>
                  <a:cubicBezTo>
                    <a:pt x="300306" y="6459"/>
                    <a:pt x="300239" y="5788"/>
                    <a:pt x="300121" y="5268"/>
                  </a:cubicBezTo>
                  <a:cubicBezTo>
                    <a:pt x="300004" y="4748"/>
                    <a:pt x="299786" y="4328"/>
                    <a:pt x="299518" y="4026"/>
                  </a:cubicBezTo>
                  <a:cubicBezTo>
                    <a:pt x="299232" y="3724"/>
                    <a:pt x="298863" y="3523"/>
                    <a:pt x="298393" y="3406"/>
                  </a:cubicBezTo>
                  <a:cubicBezTo>
                    <a:pt x="297924" y="3288"/>
                    <a:pt x="297370" y="3238"/>
                    <a:pt x="296682" y="3238"/>
                  </a:cubicBezTo>
                  <a:lnTo>
                    <a:pt x="293931" y="3238"/>
                  </a:lnTo>
                  <a:lnTo>
                    <a:pt x="293931" y="13303"/>
                  </a:lnTo>
                  <a:lnTo>
                    <a:pt x="293931" y="13303"/>
                  </a:lnTo>
                  <a:close/>
                  <a:moveTo>
                    <a:pt x="318709" y="9713"/>
                  </a:moveTo>
                  <a:lnTo>
                    <a:pt x="311848" y="9713"/>
                  </a:lnTo>
                  <a:lnTo>
                    <a:pt x="311848" y="13270"/>
                  </a:lnTo>
                  <a:lnTo>
                    <a:pt x="320185" y="13270"/>
                  </a:lnTo>
                  <a:lnTo>
                    <a:pt x="319565" y="16474"/>
                  </a:lnTo>
                  <a:lnTo>
                    <a:pt x="308040" y="16474"/>
                  </a:lnTo>
                  <a:lnTo>
                    <a:pt x="308040" y="34"/>
                  </a:lnTo>
                  <a:lnTo>
                    <a:pt x="320051" y="34"/>
                  </a:lnTo>
                  <a:lnTo>
                    <a:pt x="319447" y="3238"/>
                  </a:lnTo>
                  <a:lnTo>
                    <a:pt x="311848" y="3238"/>
                  </a:lnTo>
                  <a:lnTo>
                    <a:pt x="311848" y="6492"/>
                  </a:lnTo>
                  <a:lnTo>
                    <a:pt x="319313" y="6492"/>
                  </a:lnTo>
                  <a:lnTo>
                    <a:pt x="318709" y="9697"/>
                  </a:lnTo>
                  <a:lnTo>
                    <a:pt x="318709" y="9697"/>
                  </a:lnTo>
                  <a:close/>
                  <a:moveTo>
                    <a:pt x="326694" y="34"/>
                  </a:moveTo>
                  <a:lnTo>
                    <a:pt x="333992" y="10451"/>
                  </a:lnTo>
                  <a:lnTo>
                    <a:pt x="333992" y="34"/>
                  </a:lnTo>
                  <a:lnTo>
                    <a:pt x="337599" y="34"/>
                  </a:lnTo>
                  <a:lnTo>
                    <a:pt x="337599" y="16474"/>
                  </a:lnTo>
                  <a:lnTo>
                    <a:pt x="334462" y="16474"/>
                  </a:lnTo>
                  <a:lnTo>
                    <a:pt x="327231" y="6157"/>
                  </a:lnTo>
                  <a:lnTo>
                    <a:pt x="327231" y="16474"/>
                  </a:lnTo>
                  <a:lnTo>
                    <a:pt x="323608" y="16474"/>
                  </a:lnTo>
                  <a:lnTo>
                    <a:pt x="323608" y="34"/>
                  </a:lnTo>
                  <a:lnTo>
                    <a:pt x="326711" y="34"/>
                  </a:lnTo>
                  <a:close/>
                </a:path>
              </a:pathLst>
            </a:custGeom>
            <a:solidFill>
              <a:srgbClr val="FFFFFF"/>
            </a:solidFill>
            <a:ln w="1675" cap="flat">
              <a:noFill/>
              <a:prstDash val="solid"/>
              <a:miter/>
            </a:ln>
          </p:spPr>
          <p:txBody>
            <a:bodyPr rtlCol="0" anchor="ctr"/>
            <a:lstStyle/>
            <a:p>
              <a:endParaRPr lang="de-DE"/>
            </a:p>
          </p:txBody>
        </p:sp>
        <p:grpSp>
          <p:nvGrpSpPr>
            <p:cNvPr id="99" name="Grafik 94">
              <a:extLst>
                <a:ext uri="{FF2B5EF4-FFF2-40B4-BE49-F238E27FC236}">
                  <a16:creationId xmlns:a16="http://schemas.microsoft.com/office/drawing/2014/main" id="{29F076F5-3C8D-29DF-FA56-039D8A001E9B}"/>
                </a:ext>
              </a:extLst>
            </p:cNvPr>
            <p:cNvGrpSpPr>
              <a:grpSpLocks noGrp="1" noUngrp="1" noRot="1" noMove="1" noResize="1"/>
            </p:cNvGrpSpPr>
            <p:nvPr/>
          </p:nvGrpSpPr>
          <p:grpSpPr>
            <a:xfrm>
              <a:off x="6027838" y="1650969"/>
              <a:ext cx="501650" cy="99665"/>
              <a:chOff x="6027838" y="1650969"/>
              <a:chExt cx="501650" cy="99665"/>
            </a:xfrm>
            <a:solidFill>
              <a:srgbClr val="FFFFFF"/>
            </a:solidFill>
          </p:grpSpPr>
          <p:sp>
            <p:nvSpPr>
              <p:cNvPr id="100" name="Freihandform: Form 99">
                <a:extLst>
                  <a:ext uri="{FF2B5EF4-FFF2-40B4-BE49-F238E27FC236}">
                    <a16:creationId xmlns:a16="http://schemas.microsoft.com/office/drawing/2014/main" id="{8BD29F63-F591-E58A-1279-449E87536315}"/>
                  </a:ext>
                </a:extLst>
              </p:cNvPr>
              <p:cNvSpPr>
                <a:spLocks noGrp="1" noRot="1" noMove="1" noResize="1" noEditPoints="1" noAdjustHandles="1" noChangeArrowheads="1" noChangeShapeType="1"/>
              </p:cNvSpPr>
              <p:nvPr/>
            </p:nvSpPr>
            <p:spPr>
              <a:xfrm>
                <a:off x="6027838" y="1650969"/>
                <a:ext cx="501650" cy="99665"/>
              </a:xfrm>
              <a:custGeom>
                <a:avLst/>
                <a:gdLst>
                  <a:gd name="connsiteX0" fmla="*/ 17 w 501650"/>
                  <a:gd name="connsiteY0" fmla="*/ 1795 h 99665"/>
                  <a:gd name="connsiteX1" fmla="*/ 18890 w 501650"/>
                  <a:gd name="connsiteY1" fmla="*/ 1795 h 99665"/>
                  <a:gd name="connsiteX2" fmla="*/ 28335 w 501650"/>
                  <a:gd name="connsiteY2" fmla="*/ 4328 h 99665"/>
                  <a:gd name="connsiteX3" fmla="*/ 31304 w 501650"/>
                  <a:gd name="connsiteY3" fmla="*/ 12012 h 99665"/>
                  <a:gd name="connsiteX4" fmla="*/ 31304 w 501650"/>
                  <a:gd name="connsiteY4" fmla="*/ 12649 h 99665"/>
                  <a:gd name="connsiteX5" fmla="*/ 26221 w 501650"/>
                  <a:gd name="connsiteY5" fmla="*/ 21138 h 99665"/>
                  <a:gd name="connsiteX6" fmla="*/ 30817 w 501650"/>
                  <a:gd name="connsiteY6" fmla="*/ 24426 h 99665"/>
                  <a:gd name="connsiteX7" fmla="*/ 32461 w 501650"/>
                  <a:gd name="connsiteY7" fmla="*/ 30549 h 99665"/>
                  <a:gd name="connsiteX8" fmla="*/ 32461 w 501650"/>
                  <a:gd name="connsiteY8" fmla="*/ 31589 h 99665"/>
                  <a:gd name="connsiteX9" fmla="*/ 28855 w 501650"/>
                  <a:gd name="connsiteY9" fmla="*/ 40212 h 99665"/>
                  <a:gd name="connsiteX10" fmla="*/ 18386 w 501650"/>
                  <a:gd name="connsiteY10" fmla="*/ 42896 h 99665"/>
                  <a:gd name="connsiteX11" fmla="*/ 34 w 501650"/>
                  <a:gd name="connsiteY11" fmla="*/ 42896 h 99665"/>
                  <a:gd name="connsiteX12" fmla="*/ 34 w 501650"/>
                  <a:gd name="connsiteY12" fmla="*/ 1795 h 99665"/>
                  <a:gd name="connsiteX13" fmla="*/ 34 w 501650"/>
                  <a:gd name="connsiteY13" fmla="*/ 1795 h 99665"/>
                  <a:gd name="connsiteX14" fmla="*/ 8958 w 501650"/>
                  <a:gd name="connsiteY14" fmla="*/ 35615 h 99665"/>
                  <a:gd name="connsiteX15" fmla="*/ 17682 w 501650"/>
                  <a:gd name="connsiteY15" fmla="*/ 35615 h 99665"/>
                  <a:gd name="connsiteX16" fmla="*/ 21976 w 501650"/>
                  <a:gd name="connsiteY16" fmla="*/ 34609 h 99665"/>
                  <a:gd name="connsiteX17" fmla="*/ 23218 w 501650"/>
                  <a:gd name="connsiteY17" fmla="*/ 30884 h 99665"/>
                  <a:gd name="connsiteX18" fmla="*/ 23218 w 501650"/>
                  <a:gd name="connsiteY18" fmla="*/ 30130 h 99665"/>
                  <a:gd name="connsiteX19" fmla="*/ 21926 w 501650"/>
                  <a:gd name="connsiteY19" fmla="*/ 26288 h 99665"/>
                  <a:gd name="connsiteX20" fmla="*/ 17447 w 501650"/>
                  <a:gd name="connsiteY20" fmla="*/ 25214 h 99665"/>
                  <a:gd name="connsiteX21" fmla="*/ 8958 w 501650"/>
                  <a:gd name="connsiteY21" fmla="*/ 25214 h 99665"/>
                  <a:gd name="connsiteX22" fmla="*/ 8958 w 501650"/>
                  <a:gd name="connsiteY22" fmla="*/ 35598 h 99665"/>
                  <a:gd name="connsiteX23" fmla="*/ 8958 w 501650"/>
                  <a:gd name="connsiteY23" fmla="*/ 35598 h 99665"/>
                  <a:gd name="connsiteX24" fmla="*/ 8958 w 501650"/>
                  <a:gd name="connsiteY24" fmla="*/ 9059 h 99665"/>
                  <a:gd name="connsiteX25" fmla="*/ 8958 w 501650"/>
                  <a:gd name="connsiteY25" fmla="*/ 18001 h 99665"/>
                  <a:gd name="connsiteX26" fmla="*/ 16977 w 501650"/>
                  <a:gd name="connsiteY26" fmla="*/ 18001 h 99665"/>
                  <a:gd name="connsiteX27" fmla="*/ 20953 w 501650"/>
                  <a:gd name="connsiteY27" fmla="*/ 16960 h 99665"/>
                  <a:gd name="connsiteX28" fmla="*/ 22111 w 501650"/>
                  <a:gd name="connsiteY28" fmla="*/ 13672 h 99665"/>
                  <a:gd name="connsiteX29" fmla="*/ 22111 w 501650"/>
                  <a:gd name="connsiteY29" fmla="*/ 12985 h 99665"/>
                  <a:gd name="connsiteX30" fmla="*/ 21037 w 501650"/>
                  <a:gd name="connsiteY30" fmla="*/ 9982 h 99665"/>
                  <a:gd name="connsiteX31" fmla="*/ 17380 w 501650"/>
                  <a:gd name="connsiteY31" fmla="*/ 9059 h 99665"/>
                  <a:gd name="connsiteX32" fmla="*/ 8958 w 501650"/>
                  <a:gd name="connsiteY32" fmla="*/ 9059 h 99665"/>
                  <a:gd name="connsiteX33" fmla="*/ 49707 w 501650"/>
                  <a:gd name="connsiteY33" fmla="*/ 43802 h 99665"/>
                  <a:gd name="connsiteX34" fmla="*/ 43265 w 501650"/>
                  <a:gd name="connsiteY34" fmla="*/ 43232 h 99665"/>
                  <a:gd name="connsiteX35" fmla="*/ 38853 w 501650"/>
                  <a:gd name="connsiteY35" fmla="*/ 41319 h 99665"/>
                  <a:gd name="connsiteX36" fmla="*/ 36320 w 501650"/>
                  <a:gd name="connsiteY36" fmla="*/ 37796 h 99665"/>
                  <a:gd name="connsiteX37" fmla="*/ 35515 w 501650"/>
                  <a:gd name="connsiteY37" fmla="*/ 32378 h 99665"/>
                  <a:gd name="connsiteX38" fmla="*/ 35515 w 501650"/>
                  <a:gd name="connsiteY38" fmla="*/ 12699 h 99665"/>
                  <a:gd name="connsiteX39" fmla="*/ 44691 w 501650"/>
                  <a:gd name="connsiteY39" fmla="*/ 12699 h 99665"/>
                  <a:gd name="connsiteX40" fmla="*/ 44691 w 501650"/>
                  <a:gd name="connsiteY40" fmla="*/ 31975 h 99665"/>
                  <a:gd name="connsiteX41" fmla="*/ 44859 w 501650"/>
                  <a:gd name="connsiteY41" fmla="*/ 34055 h 99665"/>
                  <a:gd name="connsiteX42" fmla="*/ 45547 w 501650"/>
                  <a:gd name="connsiteY42" fmla="*/ 35498 h 99665"/>
                  <a:gd name="connsiteX43" fmla="*/ 47040 w 501650"/>
                  <a:gd name="connsiteY43" fmla="*/ 36337 h 99665"/>
                  <a:gd name="connsiteX44" fmla="*/ 49690 w 501650"/>
                  <a:gd name="connsiteY44" fmla="*/ 36588 h 99665"/>
                  <a:gd name="connsiteX45" fmla="*/ 52291 w 501650"/>
                  <a:gd name="connsiteY45" fmla="*/ 36337 h 99665"/>
                  <a:gd name="connsiteX46" fmla="*/ 53784 w 501650"/>
                  <a:gd name="connsiteY46" fmla="*/ 35498 h 99665"/>
                  <a:gd name="connsiteX47" fmla="*/ 54471 w 501650"/>
                  <a:gd name="connsiteY47" fmla="*/ 34055 h 99665"/>
                  <a:gd name="connsiteX48" fmla="*/ 54639 w 501650"/>
                  <a:gd name="connsiteY48" fmla="*/ 31975 h 99665"/>
                  <a:gd name="connsiteX49" fmla="*/ 54639 w 501650"/>
                  <a:gd name="connsiteY49" fmla="*/ 12699 h 99665"/>
                  <a:gd name="connsiteX50" fmla="*/ 63816 w 501650"/>
                  <a:gd name="connsiteY50" fmla="*/ 12699 h 99665"/>
                  <a:gd name="connsiteX51" fmla="*/ 63816 w 501650"/>
                  <a:gd name="connsiteY51" fmla="*/ 32378 h 99665"/>
                  <a:gd name="connsiteX52" fmla="*/ 63010 w 501650"/>
                  <a:gd name="connsiteY52" fmla="*/ 37796 h 99665"/>
                  <a:gd name="connsiteX53" fmla="*/ 60477 w 501650"/>
                  <a:gd name="connsiteY53" fmla="*/ 41319 h 99665"/>
                  <a:gd name="connsiteX54" fmla="*/ 56065 w 501650"/>
                  <a:gd name="connsiteY54" fmla="*/ 43232 h 99665"/>
                  <a:gd name="connsiteX55" fmla="*/ 49690 w 501650"/>
                  <a:gd name="connsiteY55" fmla="*/ 43802 h 99665"/>
                  <a:gd name="connsiteX56" fmla="*/ 49690 w 501650"/>
                  <a:gd name="connsiteY56" fmla="*/ 43802 h 99665"/>
                  <a:gd name="connsiteX57" fmla="*/ 68060 w 501650"/>
                  <a:gd name="connsiteY57" fmla="*/ 42879 h 99665"/>
                  <a:gd name="connsiteX58" fmla="*/ 68060 w 501650"/>
                  <a:gd name="connsiteY58" fmla="*/ 23134 h 99665"/>
                  <a:gd name="connsiteX59" fmla="*/ 68865 w 501650"/>
                  <a:gd name="connsiteY59" fmla="*/ 17799 h 99665"/>
                  <a:gd name="connsiteX60" fmla="*/ 71382 w 501650"/>
                  <a:gd name="connsiteY60" fmla="*/ 14276 h 99665"/>
                  <a:gd name="connsiteX61" fmla="*/ 75794 w 501650"/>
                  <a:gd name="connsiteY61" fmla="*/ 12347 h 99665"/>
                  <a:gd name="connsiteX62" fmla="*/ 82319 w 501650"/>
                  <a:gd name="connsiteY62" fmla="*/ 11777 h 99665"/>
                  <a:gd name="connsiteX63" fmla="*/ 88845 w 501650"/>
                  <a:gd name="connsiteY63" fmla="*/ 12347 h 99665"/>
                  <a:gd name="connsiteX64" fmla="*/ 93257 w 501650"/>
                  <a:gd name="connsiteY64" fmla="*/ 14276 h 99665"/>
                  <a:gd name="connsiteX65" fmla="*/ 95774 w 501650"/>
                  <a:gd name="connsiteY65" fmla="*/ 17799 h 99665"/>
                  <a:gd name="connsiteX66" fmla="*/ 96579 w 501650"/>
                  <a:gd name="connsiteY66" fmla="*/ 23134 h 99665"/>
                  <a:gd name="connsiteX67" fmla="*/ 96579 w 501650"/>
                  <a:gd name="connsiteY67" fmla="*/ 42879 h 99665"/>
                  <a:gd name="connsiteX68" fmla="*/ 87403 w 501650"/>
                  <a:gd name="connsiteY68" fmla="*/ 42879 h 99665"/>
                  <a:gd name="connsiteX69" fmla="*/ 87403 w 501650"/>
                  <a:gd name="connsiteY69" fmla="*/ 23839 h 99665"/>
                  <a:gd name="connsiteX70" fmla="*/ 87235 w 501650"/>
                  <a:gd name="connsiteY70" fmla="*/ 21758 h 99665"/>
                  <a:gd name="connsiteX71" fmla="*/ 86547 w 501650"/>
                  <a:gd name="connsiteY71" fmla="*/ 20316 h 99665"/>
                  <a:gd name="connsiteX72" fmla="*/ 85021 w 501650"/>
                  <a:gd name="connsiteY72" fmla="*/ 19477 h 99665"/>
                  <a:gd name="connsiteX73" fmla="*/ 82336 w 501650"/>
                  <a:gd name="connsiteY73" fmla="*/ 19225 h 99665"/>
                  <a:gd name="connsiteX74" fmla="*/ 79652 w 501650"/>
                  <a:gd name="connsiteY74" fmla="*/ 19477 h 99665"/>
                  <a:gd name="connsiteX75" fmla="*/ 78125 w 501650"/>
                  <a:gd name="connsiteY75" fmla="*/ 20316 h 99665"/>
                  <a:gd name="connsiteX76" fmla="*/ 77438 w 501650"/>
                  <a:gd name="connsiteY76" fmla="*/ 21758 h 99665"/>
                  <a:gd name="connsiteX77" fmla="*/ 77270 w 501650"/>
                  <a:gd name="connsiteY77" fmla="*/ 23839 h 99665"/>
                  <a:gd name="connsiteX78" fmla="*/ 77270 w 501650"/>
                  <a:gd name="connsiteY78" fmla="*/ 42879 h 99665"/>
                  <a:gd name="connsiteX79" fmla="*/ 68093 w 501650"/>
                  <a:gd name="connsiteY79" fmla="*/ 42879 h 99665"/>
                  <a:gd name="connsiteX80" fmla="*/ 120653 w 501650"/>
                  <a:gd name="connsiteY80" fmla="*/ 35666 h 99665"/>
                  <a:gd name="connsiteX81" fmla="*/ 120653 w 501650"/>
                  <a:gd name="connsiteY81" fmla="*/ 24929 h 99665"/>
                  <a:gd name="connsiteX82" fmla="*/ 120401 w 501650"/>
                  <a:gd name="connsiteY82" fmla="*/ 21926 h 99665"/>
                  <a:gd name="connsiteX83" fmla="*/ 119478 w 501650"/>
                  <a:gd name="connsiteY83" fmla="*/ 20114 h 99665"/>
                  <a:gd name="connsiteX84" fmla="*/ 117750 w 501650"/>
                  <a:gd name="connsiteY84" fmla="*/ 19225 h 99665"/>
                  <a:gd name="connsiteX85" fmla="*/ 115066 w 501650"/>
                  <a:gd name="connsiteY85" fmla="*/ 18990 h 99665"/>
                  <a:gd name="connsiteX86" fmla="*/ 112332 w 501650"/>
                  <a:gd name="connsiteY86" fmla="*/ 19276 h 99665"/>
                  <a:gd name="connsiteX87" fmla="*/ 110654 w 501650"/>
                  <a:gd name="connsiteY87" fmla="*/ 20316 h 99665"/>
                  <a:gd name="connsiteX88" fmla="*/ 109815 w 501650"/>
                  <a:gd name="connsiteY88" fmla="*/ 22396 h 99665"/>
                  <a:gd name="connsiteX89" fmla="*/ 109580 w 501650"/>
                  <a:gd name="connsiteY89" fmla="*/ 25852 h 99665"/>
                  <a:gd name="connsiteX90" fmla="*/ 109580 w 501650"/>
                  <a:gd name="connsiteY90" fmla="*/ 28620 h 99665"/>
                  <a:gd name="connsiteX91" fmla="*/ 109815 w 501650"/>
                  <a:gd name="connsiteY91" fmla="*/ 32227 h 99665"/>
                  <a:gd name="connsiteX92" fmla="*/ 110654 w 501650"/>
                  <a:gd name="connsiteY92" fmla="*/ 34357 h 99665"/>
                  <a:gd name="connsiteX93" fmla="*/ 112365 w 501650"/>
                  <a:gd name="connsiteY93" fmla="*/ 35397 h 99665"/>
                  <a:gd name="connsiteX94" fmla="*/ 115133 w 501650"/>
                  <a:gd name="connsiteY94" fmla="*/ 35649 h 99665"/>
                  <a:gd name="connsiteX95" fmla="*/ 120669 w 501650"/>
                  <a:gd name="connsiteY95" fmla="*/ 35649 h 99665"/>
                  <a:gd name="connsiteX96" fmla="*/ 114932 w 501650"/>
                  <a:gd name="connsiteY96" fmla="*/ 42879 h 99665"/>
                  <a:gd name="connsiteX97" fmla="*/ 107869 w 501650"/>
                  <a:gd name="connsiteY97" fmla="*/ 42158 h 99665"/>
                  <a:gd name="connsiteX98" fmla="*/ 103373 w 501650"/>
                  <a:gd name="connsiteY98" fmla="*/ 39759 h 99665"/>
                  <a:gd name="connsiteX99" fmla="*/ 100974 w 501650"/>
                  <a:gd name="connsiteY99" fmla="*/ 35397 h 99665"/>
                  <a:gd name="connsiteX100" fmla="*/ 100287 w 501650"/>
                  <a:gd name="connsiteY100" fmla="*/ 28787 h 99665"/>
                  <a:gd name="connsiteX101" fmla="*/ 100287 w 501650"/>
                  <a:gd name="connsiteY101" fmla="*/ 26137 h 99665"/>
                  <a:gd name="connsiteX102" fmla="*/ 101058 w 501650"/>
                  <a:gd name="connsiteY102" fmla="*/ 19477 h 99665"/>
                  <a:gd name="connsiteX103" fmla="*/ 103457 w 501650"/>
                  <a:gd name="connsiteY103" fmla="*/ 15031 h 99665"/>
                  <a:gd name="connsiteX104" fmla="*/ 107584 w 501650"/>
                  <a:gd name="connsiteY104" fmla="*/ 12548 h 99665"/>
                  <a:gd name="connsiteX105" fmla="*/ 113506 w 501650"/>
                  <a:gd name="connsiteY105" fmla="*/ 11777 h 99665"/>
                  <a:gd name="connsiteX106" fmla="*/ 117633 w 501650"/>
                  <a:gd name="connsiteY106" fmla="*/ 12246 h 99665"/>
                  <a:gd name="connsiteX107" fmla="*/ 120669 w 501650"/>
                  <a:gd name="connsiteY107" fmla="*/ 13521 h 99665"/>
                  <a:gd name="connsiteX108" fmla="*/ 120669 w 501650"/>
                  <a:gd name="connsiteY108" fmla="*/ 17 h 99665"/>
                  <a:gd name="connsiteX109" fmla="*/ 129846 w 501650"/>
                  <a:gd name="connsiteY109" fmla="*/ 17 h 99665"/>
                  <a:gd name="connsiteX110" fmla="*/ 129846 w 501650"/>
                  <a:gd name="connsiteY110" fmla="*/ 36957 h 99665"/>
                  <a:gd name="connsiteX111" fmla="*/ 128369 w 501650"/>
                  <a:gd name="connsiteY111" fmla="*/ 41604 h 99665"/>
                  <a:gd name="connsiteX112" fmla="*/ 123253 w 501650"/>
                  <a:gd name="connsiteY112" fmla="*/ 42896 h 99665"/>
                  <a:gd name="connsiteX113" fmla="*/ 114949 w 501650"/>
                  <a:gd name="connsiteY113" fmla="*/ 42896 h 99665"/>
                  <a:gd name="connsiteX114" fmla="*/ 156033 w 501650"/>
                  <a:gd name="connsiteY114" fmla="*/ 30868 h 99665"/>
                  <a:gd name="connsiteX115" fmla="*/ 156352 w 501650"/>
                  <a:gd name="connsiteY115" fmla="*/ 33300 h 99665"/>
                  <a:gd name="connsiteX116" fmla="*/ 157274 w 501650"/>
                  <a:gd name="connsiteY116" fmla="*/ 34793 h 99665"/>
                  <a:gd name="connsiteX117" fmla="*/ 159036 w 501650"/>
                  <a:gd name="connsiteY117" fmla="*/ 35565 h 99665"/>
                  <a:gd name="connsiteX118" fmla="*/ 161804 w 501650"/>
                  <a:gd name="connsiteY118" fmla="*/ 35766 h 99665"/>
                  <a:gd name="connsiteX119" fmla="*/ 166920 w 501650"/>
                  <a:gd name="connsiteY119" fmla="*/ 35766 h 99665"/>
                  <a:gd name="connsiteX120" fmla="*/ 173061 w 501650"/>
                  <a:gd name="connsiteY120" fmla="*/ 35716 h 99665"/>
                  <a:gd name="connsiteX121" fmla="*/ 171735 w 501650"/>
                  <a:gd name="connsiteY121" fmla="*/ 42879 h 99665"/>
                  <a:gd name="connsiteX122" fmla="*/ 166367 w 501650"/>
                  <a:gd name="connsiteY122" fmla="*/ 42997 h 99665"/>
                  <a:gd name="connsiteX123" fmla="*/ 160948 w 501650"/>
                  <a:gd name="connsiteY123" fmla="*/ 42997 h 99665"/>
                  <a:gd name="connsiteX124" fmla="*/ 154137 w 501650"/>
                  <a:gd name="connsiteY124" fmla="*/ 42158 h 99665"/>
                  <a:gd name="connsiteX125" fmla="*/ 149809 w 501650"/>
                  <a:gd name="connsiteY125" fmla="*/ 39625 h 99665"/>
                  <a:gd name="connsiteX126" fmla="*/ 147528 w 501650"/>
                  <a:gd name="connsiteY126" fmla="*/ 35347 h 99665"/>
                  <a:gd name="connsiteX127" fmla="*/ 146857 w 501650"/>
                  <a:gd name="connsiteY127" fmla="*/ 29308 h 99665"/>
                  <a:gd name="connsiteX128" fmla="*/ 146857 w 501650"/>
                  <a:gd name="connsiteY128" fmla="*/ 26137 h 99665"/>
                  <a:gd name="connsiteX129" fmla="*/ 147578 w 501650"/>
                  <a:gd name="connsiteY129" fmla="*/ 19812 h 99665"/>
                  <a:gd name="connsiteX130" fmla="*/ 150010 w 501650"/>
                  <a:gd name="connsiteY130" fmla="*/ 15333 h 99665"/>
                  <a:gd name="connsiteX131" fmla="*/ 154456 w 501650"/>
                  <a:gd name="connsiteY131" fmla="*/ 12649 h 99665"/>
                  <a:gd name="connsiteX132" fmla="*/ 161233 w 501650"/>
                  <a:gd name="connsiteY132" fmla="*/ 11760 h 99665"/>
                  <a:gd name="connsiteX133" fmla="*/ 171618 w 501650"/>
                  <a:gd name="connsiteY133" fmla="*/ 14796 h 99665"/>
                  <a:gd name="connsiteX134" fmla="*/ 174738 w 501650"/>
                  <a:gd name="connsiteY134" fmla="*/ 23251 h 99665"/>
                  <a:gd name="connsiteX135" fmla="*/ 174738 w 501650"/>
                  <a:gd name="connsiteY135" fmla="*/ 24459 h 99665"/>
                  <a:gd name="connsiteX136" fmla="*/ 174503 w 501650"/>
                  <a:gd name="connsiteY136" fmla="*/ 27580 h 99665"/>
                  <a:gd name="connsiteX137" fmla="*/ 173664 w 501650"/>
                  <a:gd name="connsiteY137" fmla="*/ 29542 h 99665"/>
                  <a:gd name="connsiteX138" fmla="*/ 172071 w 501650"/>
                  <a:gd name="connsiteY138" fmla="*/ 30582 h 99665"/>
                  <a:gd name="connsiteX139" fmla="*/ 169638 w 501650"/>
                  <a:gd name="connsiteY139" fmla="*/ 30868 h 99665"/>
                  <a:gd name="connsiteX140" fmla="*/ 156016 w 501650"/>
                  <a:gd name="connsiteY140" fmla="*/ 30868 h 99665"/>
                  <a:gd name="connsiteX141" fmla="*/ 160999 w 501650"/>
                  <a:gd name="connsiteY141" fmla="*/ 18521 h 99665"/>
                  <a:gd name="connsiteX142" fmla="*/ 158482 w 501650"/>
                  <a:gd name="connsiteY142" fmla="*/ 18772 h 99665"/>
                  <a:gd name="connsiteX143" fmla="*/ 156989 w 501650"/>
                  <a:gd name="connsiteY143" fmla="*/ 19695 h 99665"/>
                  <a:gd name="connsiteX144" fmla="*/ 156234 w 501650"/>
                  <a:gd name="connsiteY144" fmla="*/ 21507 h 99665"/>
                  <a:gd name="connsiteX145" fmla="*/ 156033 w 501650"/>
                  <a:gd name="connsiteY145" fmla="*/ 24510 h 99665"/>
                  <a:gd name="connsiteX146" fmla="*/ 166015 w 501650"/>
                  <a:gd name="connsiteY146" fmla="*/ 24510 h 99665"/>
                  <a:gd name="connsiteX147" fmla="*/ 165813 w 501650"/>
                  <a:gd name="connsiteY147" fmla="*/ 21507 h 99665"/>
                  <a:gd name="connsiteX148" fmla="*/ 165042 w 501650"/>
                  <a:gd name="connsiteY148" fmla="*/ 19695 h 99665"/>
                  <a:gd name="connsiteX149" fmla="*/ 163515 w 501650"/>
                  <a:gd name="connsiteY149" fmla="*/ 18772 h 99665"/>
                  <a:gd name="connsiteX150" fmla="*/ 160999 w 501650"/>
                  <a:gd name="connsiteY150" fmla="*/ 18521 h 99665"/>
                  <a:gd name="connsiteX151" fmla="*/ 160999 w 501650"/>
                  <a:gd name="connsiteY151" fmla="*/ 18521 h 99665"/>
                  <a:gd name="connsiteX152" fmla="*/ 184904 w 501650"/>
                  <a:gd name="connsiteY152" fmla="*/ 12683 h 99665"/>
                  <a:gd name="connsiteX153" fmla="*/ 190910 w 501650"/>
                  <a:gd name="connsiteY153" fmla="*/ 33636 h 99665"/>
                  <a:gd name="connsiteX154" fmla="*/ 197084 w 501650"/>
                  <a:gd name="connsiteY154" fmla="*/ 12683 h 99665"/>
                  <a:gd name="connsiteX155" fmla="*/ 206545 w 501650"/>
                  <a:gd name="connsiteY155" fmla="*/ 12683 h 99665"/>
                  <a:gd name="connsiteX156" fmla="*/ 196094 w 501650"/>
                  <a:gd name="connsiteY156" fmla="*/ 42862 h 99665"/>
                  <a:gd name="connsiteX157" fmla="*/ 185408 w 501650"/>
                  <a:gd name="connsiteY157" fmla="*/ 42862 h 99665"/>
                  <a:gd name="connsiteX158" fmla="*/ 174839 w 501650"/>
                  <a:gd name="connsiteY158" fmla="*/ 12683 h 99665"/>
                  <a:gd name="connsiteX159" fmla="*/ 184887 w 501650"/>
                  <a:gd name="connsiteY159" fmla="*/ 12683 h 99665"/>
                  <a:gd name="connsiteX160" fmla="*/ 215269 w 501650"/>
                  <a:gd name="connsiteY160" fmla="*/ 33283 h 99665"/>
                  <a:gd name="connsiteX161" fmla="*/ 216191 w 501650"/>
                  <a:gd name="connsiteY161" fmla="*/ 35716 h 99665"/>
                  <a:gd name="connsiteX162" fmla="*/ 219547 w 501650"/>
                  <a:gd name="connsiteY162" fmla="*/ 36471 h 99665"/>
                  <a:gd name="connsiteX163" fmla="*/ 225670 w 501650"/>
                  <a:gd name="connsiteY163" fmla="*/ 36471 h 99665"/>
                  <a:gd name="connsiteX164" fmla="*/ 225670 w 501650"/>
                  <a:gd name="connsiteY164" fmla="*/ 33116 h 99665"/>
                  <a:gd name="connsiteX165" fmla="*/ 224713 w 501650"/>
                  <a:gd name="connsiteY165" fmla="*/ 30482 h 99665"/>
                  <a:gd name="connsiteX166" fmla="*/ 220704 w 501650"/>
                  <a:gd name="connsiteY166" fmla="*/ 29643 h 99665"/>
                  <a:gd name="connsiteX167" fmla="*/ 219899 w 501650"/>
                  <a:gd name="connsiteY167" fmla="*/ 29643 h 99665"/>
                  <a:gd name="connsiteX168" fmla="*/ 216242 w 501650"/>
                  <a:gd name="connsiteY168" fmla="*/ 30364 h 99665"/>
                  <a:gd name="connsiteX169" fmla="*/ 215285 w 501650"/>
                  <a:gd name="connsiteY169" fmla="*/ 32881 h 99665"/>
                  <a:gd name="connsiteX170" fmla="*/ 215285 w 501650"/>
                  <a:gd name="connsiteY170" fmla="*/ 33283 h 99665"/>
                  <a:gd name="connsiteX171" fmla="*/ 215285 w 501650"/>
                  <a:gd name="connsiteY171" fmla="*/ 33283 h 99665"/>
                  <a:gd name="connsiteX172" fmla="*/ 234611 w 501650"/>
                  <a:gd name="connsiteY172" fmla="*/ 36924 h 99665"/>
                  <a:gd name="connsiteX173" fmla="*/ 234611 w 501650"/>
                  <a:gd name="connsiteY173" fmla="*/ 23470 h 99665"/>
                  <a:gd name="connsiteX174" fmla="*/ 231172 w 501650"/>
                  <a:gd name="connsiteY174" fmla="*/ 15065 h 99665"/>
                  <a:gd name="connsiteX175" fmla="*/ 220520 w 501650"/>
                  <a:gd name="connsiteY175" fmla="*/ 12548 h 99665"/>
                  <a:gd name="connsiteX176" fmla="*/ 214631 w 501650"/>
                  <a:gd name="connsiteY176" fmla="*/ 12582 h 99665"/>
                  <a:gd name="connsiteX177" fmla="*/ 210421 w 501650"/>
                  <a:gd name="connsiteY177" fmla="*/ 12666 h 99665"/>
                  <a:gd name="connsiteX178" fmla="*/ 209095 w 501650"/>
                  <a:gd name="connsiteY178" fmla="*/ 19762 h 99665"/>
                  <a:gd name="connsiteX179" fmla="*/ 211863 w 501650"/>
                  <a:gd name="connsiteY179" fmla="*/ 19678 h 99665"/>
                  <a:gd name="connsiteX180" fmla="*/ 214833 w 501650"/>
                  <a:gd name="connsiteY180" fmla="*/ 19645 h 99665"/>
                  <a:gd name="connsiteX181" fmla="*/ 219949 w 501650"/>
                  <a:gd name="connsiteY181" fmla="*/ 19645 h 99665"/>
                  <a:gd name="connsiteX182" fmla="*/ 222986 w 501650"/>
                  <a:gd name="connsiteY182" fmla="*/ 19930 h 99665"/>
                  <a:gd name="connsiteX183" fmla="*/ 224713 w 501650"/>
                  <a:gd name="connsiteY183" fmla="*/ 20819 h 99665"/>
                  <a:gd name="connsiteX184" fmla="*/ 225519 w 501650"/>
                  <a:gd name="connsiteY184" fmla="*/ 22295 h 99665"/>
                  <a:gd name="connsiteX185" fmla="*/ 225720 w 501650"/>
                  <a:gd name="connsiteY185" fmla="*/ 24375 h 99665"/>
                  <a:gd name="connsiteX186" fmla="*/ 225720 w 501650"/>
                  <a:gd name="connsiteY186" fmla="*/ 25013 h 99665"/>
                  <a:gd name="connsiteX187" fmla="*/ 222801 w 501650"/>
                  <a:gd name="connsiteY187" fmla="*/ 23922 h 99665"/>
                  <a:gd name="connsiteX188" fmla="*/ 218154 w 501650"/>
                  <a:gd name="connsiteY188" fmla="*/ 23453 h 99665"/>
                  <a:gd name="connsiteX189" fmla="*/ 209330 w 501650"/>
                  <a:gd name="connsiteY189" fmla="*/ 25617 h 99665"/>
                  <a:gd name="connsiteX190" fmla="*/ 206445 w 501650"/>
                  <a:gd name="connsiteY190" fmla="*/ 32579 h 99665"/>
                  <a:gd name="connsiteX191" fmla="*/ 206445 w 501650"/>
                  <a:gd name="connsiteY191" fmla="*/ 33787 h 99665"/>
                  <a:gd name="connsiteX192" fmla="*/ 207015 w 501650"/>
                  <a:gd name="connsiteY192" fmla="*/ 37595 h 99665"/>
                  <a:gd name="connsiteX193" fmla="*/ 208927 w 501650"/>
                  <a:gd name="connsiteY193" fmla="*/ 40447 h 99665"/>
                  <a:gd name="connsiteX194" fmla="*/ 212417 w 501650"/>
                  <a:gd name="connsiteY194" fmla="*/ 42242 h 99665"/>
                  <a:gd name="connsiteX195" fmla="*/ 217819 w 501650"/>
                  <a:gd name="connsiteY195" fmla="*/ 42846 h 99665"/>
                  <a:gd name="connsiteX196" fmla="*/ 228035 w 501650"/>
                  <a:gd name="connsiteY196" fmla="*/ 42846 h 99665"/>
                  <a:gd name="connsiteX197" fmla="*/ 231088 w 501650"/>
                  <a:gd name="connsiteY197" fmla="*/ 42561 h 99665"/>
                  <a:gd name="connsiteX198" fmla="*/ 233135 w 501650"/>
                  <a:gd name="connsiteY198" fmla="*/ 41587 h 99665"/>
                  <a:gd name="connsiteX199" fmla="*/ 234259 w 501650"/>
                  <a:gd name="connsiteY199" fmla="*/ 39742 h 99665"/>
                  <a:gd name="connsiteX200" fmla="*/ 234611 w 501650"/>
                  <a:gd name="connsiteY200" fmla="*/ 36907 h 99665"/>
                  <a:gd name="connsiteX201" fmla="*/ 234611 w 501650"/>
                  <a:gd name="connsiteY201" fmla="*/ 36907 h 99665"/>
                  <a:gd name="connsiteX202" fmla="*/ 238822 w 501650"/>
                  <a:gd name="connsiteY202" fmla="*/ 42862 h 99665"/>
                  <a:gd name="connsiteX203" fmla="*/ 238822 w 501650"/>
                  <a:gd name="connsiteY203" fmla="*/ 23117 h 99665"/>
                  <a:gd name="connsiteX204" fmla="*/ 239627 w 501650"/>
                  <a:gd name="connsiteY204" fmla="*/ 17782 h 99665"/>
                  <a:gd name="connsiteX205" fmla="*/ 242144 w 501650"/>
                  <a:gd name="connsiteY205" fmla="*/ 14260 h 99665"/>
                  <a:gd name="connsiteX206" fmla="*/ 246556 w 501650"/>
                  <a:gd name="connsiteY206" fmla="*/ 12330 h 99665"/>
                  <a:gd name="connsiteX207" fmla="*/ 253082 w 501650"/>
                  <a:gd name="connsiteY207" fmla="*/ 11760 h 99665"/>
                  <a:gd name="connsiteX208" fmla="*/ 259608 w 501650"/>
                  <a:gd name="connsiteY208" fmla="*/ 12330 h 99665"/>
                  <a:gd name="connsiteX209" fmla="*/ 264020 w 501650"/>
                  <a:gd name="connsiteY209" fmla="*/ 14260 h 99665"/>
                  <a:gd name="connsiteX210" fmla="*/ 266536 w 501650"/>
                  <a:gd name="connsiteY210" fmla="*/ 17782 h 99665"/>
                  <a:gd name="connsiteX211" fmla="*/ 267341 w 501650"/>
                  <a:gd name="connsiteY211" fmla="*/ 23117 h 99665"/>
                  <a:gd name="connsiteX212" fmla="*/ 267341 w 501650"/>
                  <a:gd name="connsiteY212" fmla="*/ 42862 h 99665"/>
                  <a:gd name="connsiteX213" fmla="*/ 258165 w 501650"/>
                  <a:gd name="connsiteY213" fmla="*/ 42862 h 99665"/>
                  <a:gd name="connsiteX214" fmla="*/ 258165 w 501650"/>
                  <a:gd name="connsiteY214" fmla="*/ 23822 h 99665"/>
                  <a:gd name="connsiteX215" fmla="*/ 257997 w 501650"/>
                  <a:gd name="connsiteY215" fmla="*/ 21742 h 99665"/>
                  <a:gd name="connsiteX216" fmla="*/ 257309 w 501650"/>
                  <a:gd name="connsiteY216" fmla="*/ 20299 h 99665"/>
                  <a:gd name="connsiteX217" fmla="*/ 255783 w 501650"/>
                  <a:gd name="connsiteY217" fmla="*/ 19460 h 99665"/>
                  <a:gd name="connsiteX218" fmla="*/ 253098 w 501650"/>
                  <a:gd name="connsiteY218" fmla="*/ 19208 h 99665"/>
                  <a:gd name="connsiteX219" fmla="*/ 250414 w 501650"/>
                  <a:gd name="connsiteY219" fmla="*/ 19460 h 99665"/>
                  <a:gd name="connsiteX220" fmla="*/ 248888 w 501650"/>
                  <a:gd name="connsiteY220" fmla="*/ 20299 h 99665"/>
                  <a:gd name="connsiteX221" fmla="*/ 248200 w 501650"/>
                  <a:gd name="connsiteY221" fmla="*/ 21742 h 99665"/>
                  <a:gd name="connsiteX222" fmla="*/ 248032 w 501650"/>
                  <a:gd name="connsiteY222" fmla="*/ 23822 h 99665"/>
                  <a:gd name="connsiteX223" fmla="*/ 248032 w 501650"/>
                  <a:gd name="connsiteY223" fmla="*/ 42862 h 99665"/>
                  <a:gd name="connsiteX224" fmla="*/ 238856 w 501650"/>
                  <a:gd name="connsiteY224" fmla="*/ 42862 h 99665"/>
                  <a:gd name="connsiteX225" fmla="*/ 285862 w 501650"/>
                  <a:gd name="connsiteY225" fmla="*/ 34089 h 99665"/>
                  <a:gd name="connsiteX226" fmla="*/ 288596 w 501650"/>
                  <a:gd name="connsiteY226" fmla="*/ 33837 h 99665"/>
                  <a:gd name="connsiteX227" fmla="*/ 290274 w 501650"/>
                  <a:gd name="connsiteY227" fmla="*/ 32948 h 99665"/>
                  <a:gd name="connsiteX228" fmla="*/ 291113 w 501650"/>
                  <a:gd name="connsiteY228" fmla="*/ 31220 h 99665"/>
                  <a:gd name="connsiteX229" fmla="*/ 291348 w 501650"/>
                  <a:gd name="connsiteY229" fmla="*/ 28452 h 99665"/>
                  <a:gd name="connsiteX230" fmla="*/ 291348 w 501650"/>
                  <a:gd name="connsiteY230" fmla="*/ 26019 h 99665"/>
                  <a:gd name="connsiteX231" fmla="*/ 291180 w 501650"/>
                  <a:gd name="connsiteY231" fmla="*/ 22614 h 99665"/>
                  <a:gd name="connsiteX232" fmla="*/ 290425 w 501650"/>
                  <a:gd name="connsiteY232" fmla="*/ 20534 h 99665"/>
                  <a:gd name="connsiteX233" fmla="*/ 288747 w 501650"/>
                  <a:gd name="connsiteY233" fmla="*/ 19494 h 99665"/>
                  <a:gd name="connsiteX234" fmla="*/ 285862 w 501650"/>
                  <a:gd name="connsiteY234" fmla="*/ 19208 h 99665"/>
                  <a:gd name="connsiteX235" fmla="*/ 282943 w 501650"/>
                  <a:gd name="connsiteY235" fmla="*/ 19494 h 99665"/>
                  <a:gd name="connsiteX236" fmla="*/ 281265 w 501650"/>
                  <a:gd name="connsiteY236" fmla="*/ 20534 h 99665"/>
                  <a:gd name="connsiteX237" fmla="*/ 280493 w 501650"/>
                  <a:gd name="connsiteY237" fmla="*/ 22614 h 99665"/>
                  <a:gd name="connsiteX238" fmla="*/ 280326 w 501650"/>
                  <a:gd name="connsiteY238" fmla="*/ 26019 h 99665"/>
                  <a:gd name="connsiteX239" fmla="*/ 280326 w 501650"/>
                  <a:gd name="connsiteY239" fmla="*/ 27294 h 99665"/>
                  <a:gd name="connsiteX240" fmla="*/ 280527 w 501650"/>
                  <a:gd name="connsiteY240" fmla="*/ 30700 h 99665"/>
                  <a:gd name="connsiteX241" fmla="*/ 281299 w 501650"/>
                  <a:gd name="connsiteY241" fmla="*/ 32780 h 99665"/>
                  <a:gd name="connsiteX242" fmla="*/ 282976 w 501650"/>
                  <a:gd name="connsiteY242" fmla="*/ 33820 h 99665"/>
                  <a:gd name="connsiteX243" fmla="*/ 285862 w 501650"/>
                  <a:gd name="connsiteY243" fmla="*/ 34105 h 99665"/>
                  <a:gd name="connsiteX244" fmla="*/ 285862 w 501650"/>
                  <a:gd name="connsiteY244" fmla="*/ 34105 h 99665"/>
                  <a:gd name="connsiteX245" fmla="*/ 291348 w 501650"/>
                  <a:gd name="connsiteY245" fmla="*/ 39809 h 99665"/>
                  <a:gd name="connsiteX246" fmla="*/ 288512 w 501650"/>
                  <a:gd name="connsiteY246" fmla="*/ 41084 h 99665"/>
                  <a:gd name="connsiteX247" fmla="*/ 284134 w 501650"/>
                  <a:gd name="connsiteY247" fmla="*/ 41554 h 99665"/>
                  <a:gd name="connsiteX248" fmla="*/ 278195 w 501650"/>
                  <a:gd name="connsiteY248" fmla="*/ 40782 h 99665"/>
                  <a:gd name="connsiteX249" fmla="*/ 274119 w 501650"/>
                  <a:gd name="connsiteY249" fmla="*/ 38333 h 99665"/>
                  <a:gd name="connsiteX250" fmla="*/ 271787 w 501650"/>
                  <a:gd name="connsiteY250" fmla="*/ 34038 h 99665"/>
                  <a:gd name="connsiteX251" fmla="*/ 271032 w 501650"/>
                  <a:gd name="connsiteY251" fmla="*/ 27714 h 99665"/>
                  <a:gd name="connsiteX252" fmla="*/ 271032 w 501650"/>
                  <a:gd name="connsiteY252" fmla="*/ 25634 h 99665"/>
                  <a:gd name="connsiteX253" fmla="*/ 271787 w 501650"/>
                  <a:gd name="connsiteY253" fmla="*/ 19510 h 99665"/>
                  <a:gd name="connsiteX254" fmla="*/ 274270 w 501650"/>
                  <a:gd name="connsiteY254" fmla="*/ 15182 h 99665"/>
                  <a:gd name="connsiteX255" fmla="*/ 278833 w 501650"/>
                  <a:gd name="connsiteY255" fmla="*/ 12616 h 99665"/>
                  <a:gd name="connsiteX256" fmla="*/ 285879 w 501650"/>
                  <a:gd name="connsiteY256" fmla="*/ 11777 h 99665"/>
                  <a:gd name="connsiteX257" fmla="*/ 293042 w 501650"/>
                  <a:gd name="connsiteY257" fmla="*/ 12649 h 99665"/>
                  <a:gd name="connsiteX258" fmla="*/ 297538 w 501650"/>
                  <a:gd name="connsiteY258" fmla="*/ 15216 h 99665"/>
                  <a:gd name="connsiteX259" fmla="*/ 299870 w 501650"/>
                  <a:gd name="connsiteY259" fmla="*/ 19376 h 99665"/>
                  <a:gd name="connsiteX260" fmla="*/ 300541 w 501650"/>
                  <a:gd name="connsiteY260" fmla="*/ 24946 h 99665"/>
                  <a:gd name="connsiteX261" fmla="*/ 300541 w 501650"/>
                  <a:gd name="connsiteY261" fmla="*/ 40413 h 99665"/>
                  <a:gd name="connsiteX262" fmla="*/ 299769 w 501650"/>
                  <a:gd name="connsiteY262" fmla="*/ 46218 h 99665"/>
                  <a:gd name="connsiteX263" fmla="*/ 297236 w 501650"/>
                  <a:gd name="connsiteY263" fmla="*/ 50143 h 99665"/>
                  <a:gd name="connsiteX264" fmla="*/ 292623 w 501650"/>
                  <a:gd name="connsiteY264" fmla="*/ 52391 h 99665"/>
                  <a:gd name="connsiteX265" fmla="*/ 285661 w 501650"/>
                  <a:gd name="connsiteY265" fmla="*/ 53113 h 99665"/>
                  <a:gd name="connsiteX266" fmla="*/ 281366 w 501650"/>
                  <a:gd name="connsiteY266" fmla="*/ 53113 h 99665"/>
                  <a:gd name="connsiteX267" fmla="*/ 278279 w 501650"/>
                  <a:gd name="connsiteY267" fmla="*/ 53079 h 99665"/>
                  <a:gd name="connsiteX268" fmla="*/ 274001 w 501650"/>
                  <a:gd name="connsiteY268" fmla="*/ 52995 h 99665"/>
                  <a:gd name="connsiteX269" fmla="*/ 275394 w 501650"/>
                  <a:gd name="connsiteY269" fmla="*/ 45547 h 99665"/>
                  <a:gd name="connsiteX270" fmla="*/ 278950 w 501650"/>
                  <a:gd name="connsiteY270" fmla="*/ 45631 h 99665"/>
                  <a:gd name="connsiteX271" fmla="*/ 281517 w 501650"/>
                  <a:gd name="connsiteY271" fmla="*/ 45664 h 99665"/>
                  <a:gd name="connsiteX272" fmla="*/ 285040 w 501650"/>
                  <a:gd name="connsiteY272" fmla="*/ 45664 h 99665"/>
                  <a:gd name="connsiteX273" fmla="*/ 288093 w 501650"/>
                  <a:gd name="connsiteY273" fmla="*/ 45463 h 99665"/>
                  <a:gd name="connsiteX274" fmla="*/ 290056 w 501650"/>
                  <a:gd name="connsiteY274" fmla="*/ 44691 h 99665"/>
                  <a:gd name="connsiteX275" fmla="*/ 291096 w 501650"/>
                  <a:gd name="connsiteY275" fmla="*/ 43014 h 99665"/>
                  <a:gd name="connsiteX276" fmla="*/ 291381 w 501650"/>
                  <a:gd name="connsiteY276" fmla="*/ 40178 h 99665"/>
                  <a:gd name="connsiteX277" fmla="*/ 291381 w 501650"/>
                  <a:gd name="connsiteY277" fmla="*/ 39826 h 99665"/>
                  <a:gd name="connsiteX278" fmla="*/ 291381 w 501650"/>
                  <a:gd name="connsiteY278" fmla="*/ 39826 h 99665"/>
                  <a:gd name="connsiteX279" fmla="*/ 313391 w 501650"/>
                  <a:gd name="connsiteY279" fmla="*/ 30868 h 99665"/>
                  <a:gd name="connsiteX280" fmla="*/ 313710 w 501650"/>
                  <a:gd name="connsiteY280" fmla="*/ 33300 h 99665"/>
                  <a:gd name="connsiteX281" fmla="*/ 314633 w 501650"/>
                  <a:gd name="connsiteY281" fmla="*/ 34793 h 99665"/>
                  <a:gd name="connsiteX282" fmla="*/ 316394 w 501650"/>
                  <a:gd name="connsiteY282" fmla="*/ 35565 h 99665"/>
                  <a:gd name="connsiteX283" fmla="*/ 319162 w 501650"/>
                  <a:gd name="connsiteY283" fmla="*/ 35766 h 99665"/>
                  <a:gd name="connsiteX284" fmla="*/ 324279 w 501650"/>
                  <a:gd name="connsiteY284" fmla="*/ 35766 h 99665"/>
                  <a:gd name="connsiteX285" fmla="*/ 330419 w 501650"/>
                  <a:gd name="connsiteY285" fmla="*/ 35716 h 99665"/>
                  <a:gd name="connsiteX286" fmla="*/ 329093 w 501650"/>
                  <a:gd name="connsiteY286" fmla="*/ 42879 h 99665"/>
                  <a:gd name="connsiteX287" fmla="*/ 323725 w 501650"/>
                  <a:gd name="connsiteY287" fmla="*/ 42997 h 99665"/>
                  <a:gd name="connsiteX288" fmla="*/ 318306 w 501650"/>
                  <a:gd name="connsiteY288" fmla="*/ 42997 h 99665"/>
                  <a:gd name="connsiteX289" fmla="*/ 311496 w 501650"/>
                  <a:gd name="connsiteY289" fmla="*/ 42158 h 99665"/>
                  <a:gd name="connsiteX290" fmla="*/ 307167 w 501650"/>
                  <a:gd name="connsiteY290" fmla="*/ 39625 h 99665"/>
                  <a:gd name="connsiteX291" fmla="*/ 304886 w 501650"/>
                  <a:gd name="connsiteY291" fmla="*/ 35347 h 99665"/>
                  <a:gd name="connsiteX292" fmla="*/ 304215 w 501650"/>
                  <a:gd name="connsiteY292" fmla="*/ 29308 h 99665"/>
                  <a:gd name="connsiteX293" fmla="*/ 304215 w 501650"/>
                  <a:gd name="connsiteY293" fmla="*/ 26137 h 99665"/>
                  <a:gd name="connsiteX294" fmla="*/ 304936 w 501650"/>
                  <a:gd name="connsiteY294" fmla="*/ 19812 h 99665"/>
                  <a:gd name="connsiteX295" fmla="*/ 307369 w 501650"/>
                  <a:gd name="connsiteY295" fmla="*/ 15333 h 99665"/>
                  <a:gd name="connsiteX296" fmla="*/ 311814 w 501650"/>
                  <a:gd name="connsiteY296" fmla="*/ 12649 h 99665"/>
                  <a:gd name="connsiteX297" fmla="*/ 318592 w 501650"/>
                  <a:gd name="connsiteY297" fmla="*/ 11760 h 99665"/>
                  <a:gd name="connsiteX298" fmla="*/ 328976 w 501650"/>
                  <a:gd name="connsiteY298" fmla="*/ 14796 h 99665"/>
                  <a:gd name="connsiteX299" fmla="*/ 332096 w 501650"/>
                  <a:gd name="connsiteY299" fmla="*/ 23251 h 99665"/>
                  <a:gd name="connsiteX300" fmla="*/ 332096 w 501650"/>
                  <a:gd name="connsiteY300" fmla="*/ 24459 h 99665"/>
                  <a:gd name="connsiteX301" fmla="*/ 331861 w 501650"/>
                  <a:gd name="connsiteY301" fmla="*/ 27580 h 99665"/>
                  <a:gd name="connsiteX302" fmla="*/ 331023 w 501650"/>
                  <a:gd name="connsiteY302" fmla="*/ 29542 h 99665"/>
                  <a:gd name="connsiteX303" fmla="*/ 329429 w 501650"/>
                  <a:gd name="connsiteY303" fmla="*/ 30582 h 99665"/>
                  <a:gd name="connsiteX304" fmla="*/ 326996 w 501650"/>
                  <a:gd name="connsiteY304" fmla="*/ 30868 h 99665"/>
                  <a:gd name="connsiteX305" fmla="*/ 313374 w 501650"/>
                  <a:gd name="connsiteY305" fmla="*/ 30868 h 99665"/>
                  <a:gd name="connsiteX306" fmla="*/ 318357 w 501650"/>
                  <a:gd name="connsiteY306" fmla="*/ 18521 h 99665"/>
                  <a:gd name="connsiteX307" fmla="*/ 315840 w 501650"/>
                  <a:gd name="connsiteY307" fmla="*/ 18772 h 99665"/>
                  <a:gd name="connsiteX308" fmla="*/ 314347 w 501650"/>
                  <a:gd name="connsiteY308" fmla="*/ 19695 h 99665"/>
                  <a:gd name="connsiteX309" fmla="*/ 313593 w 501650"/>
                  <a:gd name="connsiteY309" fmla="*/ 21507 h 99665"/>
                  <a:gd name="connsiteX310" fmla="*/ 313391 w 501650"/>
                  <a:gd name="connsiteY310" fmla="*/ 24510 h 99665"/>
                  <a:gd name="connsiteX311" fmla="*/ 323373 w 501650"/>
                  <a:gd name="connsiteY311" fmla="*/ 24510 h 99665"/>
                  <a:gd name="connsiteX312" fmla="*/ 323172 w 501650"/>
                  <a:gd name="connsiteY312" fmla="*/ 21507 h 99665"/>
                  <a:gd name="connsiteX313" fmla="*/ 322400 w 501650"/>
                  <a:gd name="connsiteY313" fmla="*/ 19695 h 99665"/>
                  <a:gd name="connsiteX314" fmla="*/ 320873 w 501650"/>
                  <a:gd name="connsiteY314" fmla="*/ 18772 h 99665"/>
                  <a:gd name="connsiteX315" fmla="*/ 318357 w 501650"/>
                  <a:gd name="connsiteY315" fmla="*/ 18521 h 99665"/>
                  <a:gd name="connsiteX316" fmla="*/ 318357 w 501650"/>
                  <a:gd name="connsiteY316" fmla="*/ 18521 h 99665"/>
                  <a:gd name="connsiteX317" fmla="*/ 335552 w 501650"/>
                  <a:gd name="connsiteY317" fmla="*/ 0 h 99665"/>
                  <a:gd name="connsiteX318" fmla="*/ 344729 w 501650"/>
                  <a:gd name="connsiteY318" fmla="*/ 0 h 99665"/>
                  <a:gd name="connsiteX319" fmla="*/ 344729 w 501650"/>
                  <a:gd name="connsiteY319" fmla="*/ 42879 h 99665"/>
                  <a:gd name="connsiteX320" fmla="*/ 335552 w 501650"/>
                  <a:gd name="connsiteY320" fmla="*/ 42879 h 99665"/>
                  <a:gd name="connsiteX321" fmla="*/ 335552 w 501650"/>
                  <a:gd name="connsiteY321" fmla="*/ 0 h 99665"/>
                  <a:gd name="connsiteX322" fmla="*/ 335552 w 501650"/>
                  <a:gd name="connsiteY322" fmla="*/ 0 h 99665"/>
                  <a:gd name="connsiteX323" fmla="*/ 348939 w 501650"/>
                  <a:gd name="connsiteY323" fmla="*/ 12699 h 99665"/>
                  <a:gd name="connsiteX324" fmla="*/ 358116 w 501650"/>
                  <a:gd name="connsiteY324" fmla="*/ 12699 h 99665"/>
                  <a:gd name="connsiteX325" fmla="*/ 358116 w 501650"/>
                  <a:gd name="connsiteY325" fmla="*/ 42879 h 99665"/>
                  <a:gd name="connsiteX326" fmla="*/ 348939 w 501650"/>
                  <a:gd name="connsiteY326" fmla="*/ 42879 h 99665"/>
                  <a:gd name="connsiteX327" fmla="*/ 348939 w 501650"/>
                  <a:gd name="connsiteY327" fmla="*/ 12699 h 99665"/>
                  <a:gd name="connsiteX328" fmla="*/ 348939 w 501650"/>
                  <a:gd name="connsiteY328" fmla="*/ 12699 h 99665"/>
                  <a:gd name="connsiteX329" fmla="*/ 358753 w 501650"/>
                  <a:gd name="connsiteY329" fmla="*/ 4395 h 99665"/>
                  <a:gd name="connsiteX330" fmla="*/ 357663 w 501650"/>
                  <a:gd name="connsiteY330" fmla="*/ 7801 h 99665"/>
                  <a:gd name="connsiteX331" fmla="*/ 353570 w 501650"/>
                  <a:gd name="connsiteY331" fmla="*/ 8841 h 99665"/>
                  <a:gd name="connsiteX332" fmla="*/ 349409 w 501650"/>
                  <a:gd name="connsiteY332" fmla="*/ 7801 h 99665"/>
                  <a:gd name="connsiteX333" fmla="*/ 348319 w 501650"/>
                  <a:gd name="connsiteY333" fmla="*/ 4395 h 99665"/>
                  <a:gd name="connsiteX334" fmla="*/ 349409 w 501650"/>
                  <a:gd name="connsiteY334" fmla="*/ 1074 h 99665"/>
                  <a:gd name="connsiteX335" fmla="*/ 353570 w 501650"/>
                  <a:gd name="connsiteY335" fmla="*/ 0 h 99665"/>
                  <a:gd name="connsiteX336" fmla="*/ 357663 w 501650"/>
                  <a:gd name="connsiteY336" fmla="*/ 1074 h 99665"/>
                  <a:gd name="connsiteX337" fmla="*/ 358753 w 501650"/>
                  <a:gd name="connsiteY337" fmla="*/ 4395 h 99665"/>
                  <a:gd name="connsiteX338" fmla="*/ 358753 w 501650"/>
                  <a:gd name="connsiteY338" fmla="*/ 4395 h 99665"/>
                  <a:gd name="connsiteX339" fmla="*/ 370245 w 501650"/>
                  <a:gd name="connsiteY339" fmla="*/ 21423 h 99665"/>
                  <a:gd name="connsiteX340" fmla="*/ 370815 w 501650"/>
                  <a:gd name="connsiteY340" fmla="*/ 22782 h 99665"/>
                  <a:gd name="connsiteX341" fmla="*/ 373415 w 501650"/>
                  <a:gd name="connsiteY341" fmla="*/ 23386 h 99665"/>
                  <a:gd name="connsiteX342" fmla="*/ 378733 w 501650"/>
                  <a:gd name="connsiteY342" fmla="*/ 23855 h 99665"/>
                  <a:gd name="connsiteX343" fmla="*/ 383179 w 501650"/>
                  <a:gd name="connsiteY343" fmla="*/ 24828 h 99665"/>
                  <a:gd name="connsiteX344" fmla="*/ 386031 w 501650"/>
                  <a:gd name="connsiteY344" fmla="*/ 26741 h 99665"/>
                  <a:gd name="connsiteX345" fmla="*/ 387524 w 501650"/>
                  <a:gd name="connsiteY345" fmla="*/ 29425 h 99665"/>
                  <a:gd name="connsiteX346" fmla="*/ 387960 w 501650"/>
                  <a:gd name="connsiteY346" fmla="*/ 32747 h 99665"/>
                  <a:gd name="connsiteX347" fmla="*/ 387960 w 501650"/>
                  <a:gd name="connsiteY347" fmla="*/ 33720 h 99665"/>
                  <a:gd name="connsiteX348" fmla="*/ 384789 w 501650"/>
                  <a:gd name="connsiteY348" fmla="*/ 40765 h 99665"/>
                  <a:gd name="connsiteX349" fmla="*/ 374808 w 501650"/>
                  <a:gd name="connsiteY349" fmla="*/ 43014 h 99665"/>
                  <a:gd name="connsiteX350" fmla="*/ 368836 w 501650"/>
                  <a:gd name="connsiteY350" fmla="*/ 43014 h 99665"/>
                  <a:gd name="connsiteX351" fmla="*/ 364994 w 501650"/>
                  <a:gd name="connsiteY351" fmla="*/ 42980 h 99665"/>
                  <a:gd name="connsiteX352" fmla="*/ 361236 w 501650"/>
                  <a:gd name="connsiteY352" fmla="*/ 42896 h 99665"/>
                  <a:gd name="connsiteX353" fmla="*/ 362511 w 501650"/>
                  <a:gd name="connsiteY353" fmla="*/ 35800 h 99665"/>
                  <a:gd name="connsiteX354" fmla="*/ 368852 w 501650"/>
                  <a:gd name="connsiteY354" fmla="*/ 35884 h 99665"/>
                  <a:gd name="connsiteX355" fmla="*/ 375093 w 501650"/>
                  <a:gd name="connsiteY355" fmla="*/ 35917 h 99665"/>
                  <a:gd name="connsiteX356" fmla="*/ 378348 w 501650"/>
                  <a:gd name="connsiteY356" fmla="*/ 35515 h 99665"/>
                  <a:gd name="connsiteX357" fmla="*/ 379186 w 501650"/>
                  <a:gd name="connsiteY357" fmla="*/ 33837 h 99665"/>
                  <a:gd name="connsiteX358" fmla="*/ 378616 w 501650"/>
                  <a:gd name="connsiteY358" fmla="*/ 32361 h 99665"/>
                  <a:gd name="connsiteX359" fmla="*/ 376016 w 501650"/>
                  <a:gd name="connsiteY359" fmla="*/ 31757 h 99665"/>
                  <a:gd name="connsiteX360" fmla="*/ 370362 w 501650"/>
                  <a:gd name="connsiteY360" fmla="*/ 31354 h 99665"/>
                  <a:gd name="connsiteX361" fmla="*/ 363551 w 501650"/>
                  <a:gd name="connsiteY361" fmla="*/ 28586 h 99665"/>
                  <a:gd name="connsiteX362" fmla="*/ 361538 w 501650"/>
                  <a:gd name="connsiteY362" fmla="*/ 22648 h 99665"/>
                  <a:gd name="connsiteX363" fmla="*/ 361538 w 501650"/>
                  <a:gd name="connsiteY363" fmla="*/ 21557 h 99665"/>
                  <a:gd name="connsiteX364" fmla="*/ 362226 w 501650"/>
                  <a:gd name="connsiteY364" fmla="*/ 17782 h 99665"/>
                  <a:gd name="connsiteX365" fmla="*/ 364440 w 501650"/>
                  <a:gd name="connsiteY365" fmla="*/ 14981 h 99665"/>
                  <a:gd name="connsiteX366" fmla="*/ 368450 w 501650"/>
                  <a:gd name="connsiteY366" fmla="*/ 13219 h 99665"/>
                  <a:gd name="connsiteX367" fmla="*/ 374506 w 501650"/>
                  <a:gd name="connsiteY367" fmla="*/ 12616 h 99665"/>
                  <a:gd name="connsiteX368" fmla="*/ 379522 w 501650"/>
                  <a:gd name="connsiteY368" fmla="*/ 12616 h 99665"/>
                  <a:gd name="connsiteX369" fmla="*/ 382961 w 501650"/>
                  <a:gd name="connsiteY369" fmla="*/ 12649 h 99665"/>
                  <a:gd name="connsiteX370" fmla="*/ 387373 w 501650"/>
                  <a:gd name="connsiteY370" fmla="*/ 12733 h 99665"/>
                  <a:gd name="connsiteX371" fmla="*/ 386048 w 501650"/>
                  <a:gd name="connsiteY371" fmla="*/ 19829 h 99665"/>
                  <a:gd name="connsiteX372" fmla="*/ 381451 w 501650"/>
                  <a:gd name="connsiteY372" fmla="*/ 19745 h 99665"/>
                  <a:gd name="connsiteX373" fmla="*/ 378079 w 501650"/>
                  <a:gd name="connsiteY373" fmla="*/ 19712 h 99665"/>
                  <a:gd name="connsiteX374" fmla="*/ 373919 w 501650"/>
                  <a:gd name="connsiteY374" fmla="*/ 19712 h 99665"/>
                  <a:gd name="connsiteX375" fmla="*/ 371033 w 501650"/>
                  <a:gd name="connsiteY375" fmla="*/ 19997 h 99665"/>
                  <a:gd name="connsiteX376" fmla="*/ 370228 w 501650"/>
                  <a:gd name="connsiteY376" fmla="*/ 21440 h 99665"/>
                  <a:gd name="connsiteX377" fmla="*/ 370228 w 501650"/>
                  <a:gd name="connsiteY377" fmla="*/ 21440 h 99665"/>
                  <a:gd name="connsiteX378" fmla="*/ 405743 w 501650"/>
                  <a:gd name="connsiteY378" fmla="*/ 12599 h 99665"/>
                  <a:gd name="connsiteX379" fmla="*/ 409349 w 501650"/>
                  <a:gd name="connsiteY379" fmla="*/ 12599 h 99665"/>
                  <a:gd name="connsiteX380" fmla="*/ 414684 w 501650"/>
                  <a:gd name="connsiteY380" fmla="*/ 12716 h 99665"/>
                  <a:gd name="connsiteX381" fmla="*/ 413292 w 501650"/>
                  <a:gd name="connsiteY381" fmla="*/ 19997 h 99665"/>
                  <a:gd name="connsiteX382" fmla="*/ 411497 w 501650"/>
                  <a:gd name="connsiteY382" fmla="*/ 19913 h 99665"/>
                  <a:gd name="connsiteX383" fmla="*/ 409886 w 501650"/>
                  <a:gd name="connsiteY383" fmla="*/ 19863 h 99665"/>
                  <a:gd name="connsiteX384" fmla="*/ 408175 w 501650"/>
                  <a:gd name="connsiteY384" fmla="*/ 19829 h 99665"/>
                  <a:gd name="connsiteX385" fmla="*/ 406061 w 501650"/>
                  <a:gd name="connsiteY385" fmla="*/ 19829 h 99665"/>
                  <a:gd name="connsiteX386" fmla="*/ 403126 w 501650"/>
                  <a:gd name="connsiteY386" fmla="*/ 20064 h 99665"/>
                  <a:gd name="connsiteX387" fmla="*/ 401314 w 501650"/>
                  <a:gd name="connsiteY387" fmla="*/ 20987 h 99665"/>
                  <a:gd name="connsiteX388" fmla="*/ 400391 w 501650"/>
                  <a:gd name="connsiteY388" fmla="*/ 22949 h 99665"/>
                  <a:gd name="connsiteX389" fmla="*/ 400139 w 501650"/>
                  <a:gd name="connsiteY389" fmla="*/ 26305 h 99665"/>
                  <a:gd name="connsiteX390" fmla="*/ 400139 w 501650"/>
                  <a:gd name="connsiteY390" fmla="*/ 29358 h 99665"/>
                  <a:gd name="connsiteX391" fmla="*/ 400391 w 501650"/>
                  <a:gd name="connsiteY391" fmla="*/ 32713 h 99665"/>
                  <a:gd name="connsiteX392" fmla="*/ 401347 w 501650"/>
                  <a:gd name="connsiteY392" fmla="*/ 34676 h 99665"/>
                  <a:gd name="connsiteX393" fmla="*/ 403193 w 501650"/>
                  <a:gd name="connsiteY393" fmla="*/ 35598 h 99665"/>
                  <a:gd name="connsiteX394" fmla="*/ 406078 w 501650"/>
                  <a:gd name="connsiteY394" fmla="*/ 35833 h 99665"/>
                  <a:gd name="connsiteX395" fmla="*/ 410490 w 501650"/>
                  <a:gd name="connsiteY395" fmla="*/ 35833 h 99665"/>
                  <a:gd name="connsiteX396" fmla="*/ 414785 w 501650"/>
                  <a:gd name="connsiteY396" fmla="*/ 35716 h 99665"/>
                  <a:gd name="connsiteX397" fmla="*/ 413393 w 501650"/>
                  <a:gd name="connsiteY397" fmla="*/ 42930 h 99665"/>
                  <a:gd name="connsiteX398" fmla="*/ 409098 w 501650"/>
                  <a:gd name="connsiteY398" fmla="*/ 43014 h 99665"/>
                  <a:gd name="connsiteX399" fmla="*/ 405843 w 501650"/>
                  <a:gd name="connsiteY399" fmla="*/ 43047 h 99665"/>
                  <a:gd name="connsiteX400" fmla="*/ 398714 w 501650"/>
                  <a:gd name="connsiteY400" fmla="*/ 42292 h 99665"/>
                  <a:gd name="connsiteX401" fmla="*/ 394100 w 501650"/>
                  <a:gd name="connsiteY401" fmla="*/ 39927 h 99665"/>
                  <a:gd name="connsiteX402" fmla="*/ 391584 w 501650"/>
                  <a:gd name="connsiteY402" fmla="*/ 35716 h 99665"/>
                  <a:gd name="connsiteX403" fmla="*/ 390829 w 501650"/>
                  <a:gd name="connsiteY403" fmla="*/ 29375 h 99665"/>
                  <a:gd name="connsiteX404" fmla="*/ 390829 w 501650"/>
                  <a:gd name="connsiteY404" fmla="*/ 26321 h 99665"/>
                  <a:gd name="connsiteX405" fmla="*/ 391601 w 501650"/>
                  <a:gd name="connsiteY405" fmla="*/ 20030 h 99665"/>
                  <a:gd name="connsiteX406" fmla="*/ 394167 w 501650"/>
                  <a:gd name="connsiteY406" fmla="*/ 15786 h 99665"/>
                  <a:gd name="connsiteX407" fmla="*/ 398781 w 501650"/>
                  <a:gd name="connsiteY407" fmla="*/ 13387 h 99665"/>
                  <a:gd name="connsiteX408" fmla="*/ 405709 w 501650"/>
                  <a:gd name="connsiteY408" fmla="*/ 12632 h 99665"/>
                  <a:gd name="connsiteX409" fmla="*/ 405709 w 501650"/>
                  <a:gd name="connsiteY409" fmla="*/ 12632 h 99665"/>
                  <a:gd name="connsiteX410" fmla="*/ 418157 w 501650"/>
                  <a:gd name="connsiteY410" fmla="*/ 42896 h 99665"/>
                  <a:gd name="connsiteX411" fmla="*/ 418157 w 501650"/>
                  <a:gd name="connsiteY411" fmla="*/ 17 h 99665"/>
                  <a:gd name="connsiteX412" fmla="*/ 427333 w 501650"/>
                  <a:gd name="connsiteY412" fmla="*/ 17 h 99665"/>
                  <a:gd name="connsiteX413" fmla="*/ 427333 w 501650"/>
                  <a:gd name="connsiteY413" fmla="*/ 13874 h 99665"/>
                  <a:gd name="connsiteX414" fmla="*/ 430219 w 501650"/>
                  <a:gd name="connsiteY414" fmla="*/ 12397 h 99665"/>
                  <a:gd name="connsiteX415" fmla="*/ 435067 w 501650"/>
                  <a:gd name="connsiteY415" fmla="*/ 11793 h 99665"/>
                  <a:gd name="connsiteX416" fmla="*/ 443589 w 501650"/>
                  <a:gd name="connsiteY416" fmla="*/ 14192 h 99665"/>
                  <a:gd name="connsiteX417" fmla="*/ 446676 w 501650"/>
                  <a:gd name="connsiteY417" fmla="*/ 21960 h 99665"/>
                  <a:gd name="connsiteX418" fmla="*/ 446676 w 501650"/>
                  <a:gd name="connsiteY418" fmla="*/ 42913 h 99665"/>
                  <a:gd name="connsiteX419" fmla="*/ 437500 w 501650"/>
                  <a:gd name="connsiteY419" fmla="*/ 42913 h 99665"/>
                  <a:gd name="connsiteX420" fmla="*/ 437500 w 501650"/>
                  <a:gd name="connsiteY420" fmla="*/ 23872 h 99665"/>
                  <a:gd name="connsiteX421" fmla="*/ 437332 w 501650"/>
                  <a:gd name="connsiteY421" fmla="*/ 21792 h 99665"/>
                  <a:gd name="connsiteX422" fmla="*/ 436644 w 501650"/>
                  <a:gd name="connsiteY422" fmla="*/ 20349 h 99665"/>
                  <a:gd name="connsiteX423" fmla="*/ 435168 w 501650"/>
                  <a:gd name="connsiteY423" fmla="*/ 19510 h 99665"/>
                  <a:gd name="connsiteX424" fmla="*/ 432651 w 501650"/>
                  <a:gd name="connsiteY424" fmla="*/ 19259 h 99665"/>
                  <a:gd name="connsiteX425" fmla="*/ 430051 w 501650"/>
                  <a:gd name="connsiteY425" fmla="*/ 19544 h 99665"/>
                  <a:gd name="connsiteX426" fmla="*/ 428407 w 501650"/>
                  <a:gd name="connsiteY426" fmla="*/ 20467 h 99665"/>
                  <a:gd name="connsiteX427" fmla="*/ 427568 w 501650"/>
                  <a:gd name="connsiteY427" fmla="*/ 22178 h 99665"/>
                  <a:gd name="connsiteX428" fmla="*/ 427333 w 501650"/>
                  <a:gd name="connsiteY428" fmla="*/ 24812 h 99665"/>
                  <a:gd name="connsiteX429" fmla="*/ 427333 w 501650"/>
                  <a:gd name="connsiteY429" fmla="*/ 42930 h 99665"/>
                  <a:gd name="connsiteX430" fmla="*/ 418157 w 501650"/>
                  <a:gd name="connsiteY430" fmla="*/ 42930 h 99665"/>
                  <a:gd name="connsiteX431" fmla="*/ 459543 w 501650"/>
                  <a:gd name="connsiteY431" fmla="*/ 30884 h 99665"/>
                  <a:gd name="connsiteX432" fmla="*/ 459862 w 501650"/>
                  <a:gd name="connsiteY432" fmla="*/ 33317 h 99665"/>
                  <a:gd name="connsiteX433" fmla="*/ 460785 w 501650"/>
                  <a:gd name="connsiteY433" fmla="*/ 34810 h 99665"/>
                  <a:gd name="connsiteX434" fmla="*/ 462546 w 501650"/>
                  <a:gd name="connsiteY434" fmla="*/ 35582 h 99665"/>
                  <a:gd name="connsiteX435" fmla="*/ 465314 w 501650"/>
                  <a:gd name="connsiteY435" fmla="*/ 35783 h 99665"/>
                  <a:gd name="connsiteX436" fmla="*/ 470431 w 501650"/>
                  <a:gd name="connsiteY436" fmla="*/ 35783 h 99665"/>
                  <a:gd name="connsiteX437" fmla="*/ 476571 w 501650"/>
                  <a:gd name="connsiteY437" fmla="*/ 35733 h 99665"/>
                  <a:gd name="connsiteX438" fmla="*/ 475245 w 501650"/>
                  <a:gd name="connsiteY438" fmla="*/ 42896 h 99665"/>
                  <a:gd name="connsiteX439" fmla="*/ 469877 w 501650"/>
                  <a:gd name="connsiteY439" fmla="*/ 43014 h 99665"/>
                  <a:gd name="connsiteX440" fmla="*/ 464458 w 501650"/>
                  <a:gd name="connsiteY440" fmla="*/ 43014 h 99665"/>
                  <a:gd name="connsiteX441" fmla="*/ 457647 w 501650"/>
                  <a:gd name="connsiteY441" fmla="*/ 42175 h 99665"/>
                  <a:gd name="connsiteX442" fmla="*/ 453319 w 501650"/>
                  <a:gd name="connsiteY442" fmla="*/ 39642 h 99665"/>
                  <a:gd name="connsiteX443" fmla="*/ 451038 w 501650"/>
                  <a:gd name="connsiteY443" fmla="*/ 35364 h 99665"/>
                  <a:gd name="connsiteX444" fmla="*/ 450367 w 501650"/>
                  <a:gd name="connsiteY444" fmla="*/ 29324 h 99665"/>
                  <a:gd name="connsiteX445" fmla="*/ 450367 w 501650"/>
                  <a:gd name="connsiteY445" fmla="*/ 26154 h 99665"/>
                  <a:gd name="connsiteX446" fmla="*/ 451088 w 501650"/>
                  <a:gd name="connsiteY446" fmla="*/ 19829 h 99665"/>
                  <a:gd name="connsiteX447" fmla="*/ 453520 w 501650"/>
                  <a:gd name="connsiteY447" fmla="*/ 15350 h 99665"/>
                  <a:gd name="connsiteX448" fmla="*/ 457966 w 501650"/>
                  <a:gd name="connsiteY448" fmla="*/ 12666 h 99665"/>
                  <a:gd name="connsiteX449" fmla="*/ 464744 w 501650"/>
                  <a:gd name="connsiteY449" fmla="*/ 11777 h 99665"/>
                  <a:gd name="connsiteX450" fmla="*/ 475128 w 501650"/>
                  <a:gd name="connsiteY450" fmla="*/ 14813 h 99665"/>
                  <a:gd name="connsiteX451" fmla="*/ 478248 w 501650"/>
                  <a:gd name="connsiteY451" fmla="*/ 23268 h 99665"/>
                  <a:gd name="connsiteX452" fmla="*/ 478248 w 501650"/>
                  <a:gd name="connsiteY452" fmla="*/ 24476 h 99665"/>
                  <a:gd name="connsiteX453" fmla="*/ 478013 w 501650"/>
                  <a:gd name="connsiteY453" fmla="*/ 27596 h 99665"/>
                  <a:gd name="connsiteX454" fmla="*/ 477175 w 501650"/>
                  <a:gd name="connsiteY454" fmla="*/ 29559 h 99665"/>
                  <a:gd name="connsiteX455" fmla="*/ 475581 w 501650"/>
                  <a:gd name="connsiteY455" fmla="*/ 30599 h 99665"/>
                  <a:gd name="connsiteX456" fmla="*/ 473148 w 501650"/>
                  <a:gd name="connsiteY456" fmla="*/ 30884 h 99665"/>
                  <a:gd name="connsiteX457" fmla="*/ 459526 w 501650"/>
                  <a:gd name="connsiteY457" fmla="*/ 30884 h 99665"/>
                  <a:gd name="connsiteX458" fmla="*/ 464509 w 501650"/>
                  <a:gd name="connsiteY458" fmla="*/ 18537 h 99665"/>
                  <a:gd name="connsiteX459" fmla="*/ 461992 w 501650"/>
                  <a:gd name="connsiteY459" fmla="*/ 18789 h 99665"/>
                  <a:gd name="connsiteX460" fmla="*/ 460499 w 501650"/>
                  <a:gd name="connsiteY460" fmla="*/ 19712 h 99665"/>
                  <a:gd name="connsiteX461" fmla="*/ 459744 w 501650"/>
                  <a:gd name="connsiteY461" fmla="*/ 21524 h 99665"/>
                  <a:gd name="connsiteX462" fmla="*/ 459543 w 501650"/>
                  <a:gd name="connsiteY462" fmla="*/ 24526 h 99665"/>
                  <a:gd name="connsiteX463" fmla="*/ 469525 w 501650"/>
                  <a:gd name="connsiteY463" fmla="*/ 24526 h 99665"/>
                  <a:gd name="connsiteX464" fmla="*/ 469323 w 501650"/>
                  <a:gd name="connsiteY464" fmla="*/ 21524 h 99665"/>
                  <a:gd name="connsiteX465" fmla="*/ 468552 w 501650"/>
                  <a:gd name="connsiteY465" fmla="*/ 19712 h 99665"/>
                  <a:gd name="connsiteX466" fmla="*/ 467025 w 501650"/>
                  <a:gd name="connsiteY466" fmla="*/ 18789 h 99665"/>
                  <a:gd name="connsiteX467" fmla="*/ 464509 w 501650"/>
                  <a:gd name="connsiteY467" fmla="*/ 18537 h 99665"/>
                  <a:gd name="connsiteX468" fmla="*/ 464509 w 501650"/>
                  <a:gd name="connsiteY468" fmla="*/ 18537 h 99665"/>
                  <a:gd name="connsiteX469" fmla="*/ 490880 w 501650"/>
                  <a:gd name="connsiteY469" fmla="*/ 42896 h 99665"/>
                  <a:gd name="connsiteX470" fmla="*/ 481704 w 501650"/>
                  <a:gd name="connsiteY470" fmla="*/ 42896 h 99665"/>
                  <a:gd name="connsiteX471" fmla="*/ 481704 w 501650"/>
                  <a:gd name="connsiteY471" fmla="*/ 23906 h 99665"/>
                  <a:gd name="connsiteX472" fmla="*/ 482509 w 501650"/>
                  <a:gd name="connsiteY472" fmla="*/ 18487 h 99665"/>
                  <a:gd name="connsiteX473" fmla="*/ 484958 w 501650"/>
                  <a:gd name="connsiteY473" fmla="*/ 14964 h 99665"/>
                  <a:gd name="connsiteX474" fmla="*/ 489052 w 501650"/>
                  <a:gd name="connsiteY474" fmla="*/ 13085 h 99665"/>
                  <a:gd name="connsiteX475" fmla="*/ 494739 w 501650"/>
                  <a:gd name="connsiteY475" fmla="*/ 12532 h 99665"/>
                  <a:gd name="connsiteX476" fmla="*/ 497993 w 501650"/>
                  <a:gd name="connsiteY476" fmla="*/ 12532 h 99665"/>
                  <a:gd name="connsiteX477" fmla="*/ 501651 w 501650"/>
                  <a:gd name="connsiteY477" fmla="*/ 12649 h 99665"/>
                  <a:gd name="connsiteX478" fmla="*/ 500258 w 501650"/>
                  <a:gd name="connsiteY478" fmla="*/ 20098 h 99665"/>
                  <a:gd name="connsiteX479" fmla="*/ 498346 w 501650"/>
                  <a:gd name="connsiteY479" fmla="*/ 20014 h 99665"/>
                  <a:gd name="connsiteX480" fmla="*/ 495628 w 501650"/>
                  <a:gd name="connsiteY480" fmla="*/ 19980 h 99665"/>
                  <a:gd name="connsiteX481" fmla="*/ 493112 w 501650"/>
                  <a:gd name="connsiteY481" fmla="*/ 20265 h 99665"/>
                  <a:gd name="connsiteX482" fmla="*/ 491635 w 501650"/>
                  <a:gd name="connsiteY482" fmla="*/ 21138 h 99665"/>
                  <a:gd name="connsiteX483" fmla="*/ 490964 w 501650"/>
                  <a:gd name="connsiteY483" fmla="*/ 22664 h 99665"/>
                  <a:gd name="connsiteX484" fmla="*/ 490813 w 501650"/>
                  <a:gd name="connsiteY484" fmla="*/ 24879 h 99665"/>
                  <a:gd name="connsiteX485" fmla="*/ 490813 w 501650"/>
                  <a:gd name="connsiteY485" fmla="*/ 42896 h 99665"/>
                  <a:gd name="connsiteX486" fmla="*/ 490813 w 501650"/>
                  <a:gd name="connsiteY486" fmla="*/ 42896 h 99665"/>
                  <a:gd name="connsiteX487" fmla="*/ 9529 w 501650"/>
                  <a:gd name="connsiteY487" fmla="*/ 99515 h 99665"/>
                  <a:gd name="connsiteX488" fmla="*/ 0 w 501650"/>
                  <a:gd name="connsiteY488" fmla="*/ 99515 h 99665"/>
                  <a:gd name="connsiteX489" fmla="*/ 0 w 501650"/>
                  <a:gd name="connsiteY489" fmla="*/ 58414 h 99665"/>
                  <a:gd name="connsiteX490" fmla="*/ 29039 w 501650"/>
                  <a:gd name="connsiteY490" fmla="*/ 58414 h 99665"/>
                  <a:gd name="connsiteX491" fmla="*/ 27546 w 501650"/>
                  <a:gd name="connsiteY491" fmla="*/ 66433 h 99665"/>
                  <a:gd name="connsiteX492" fmla="*/ 9546 w 501650"/>
                  <a:gd name="connsiteY492" fmla="*/ 66433 h 99665"/>
                  <a:gd name="connsiteX493" fmla="*/ 9546 w 501650"/>
                  <a:gd name="connsiteY493" fmla="*/ 75441 h 99665"/>
                  <a:gd name="connsiteX494" fmla="*/ 26691 w 501650"/>
                  <a:gd name="connsiteY494" fmla="*/ 75441 h 99665"/>
                  <a:gd name="connsiteX495" fmla="*/ 25197 w 501650"/>
                  <a:gd name="connsiteY495" fmla="*/ 83460 h 99665"/>
                  <a:gd name="connsiteX496" fmla="*/ 9562 w 501650"/>
                  <a:gd name="connsiteY496" fmla="*/ 83460 h 99665"/>
                  <a:gd name="connsiteX497" fmla="*/ 9562 w 501650"/>
                  <a:gd name="connsiteY497" fmla="*/ 99515 h 99665"/>
                  <a:gd name="connsiteX498" fmla="*/ 9562 w 501650"/>
                  <a:gd name="connsiteY498" fmla="*/ 99515 h 99665"/>
                  <a:gd name="connsiteX499" fmla="*/ 37981 w 501650"/>
                  <a:gd name="connsiteY499" fmla="*/ 99515 h 99665"/>
                  <a:gd name="connsiteX500" fmla="*/ 37981 w 501650"/>
                  <a:gd name="connsiteY500" fmla="*/ 81497 h 99665"/>
                  <a:gd name="connsiteX501" fmla="*/ 38132 w 501650"/>
                  <a:gd name="connsiteY501" fmla="*/ 79283 h 99665"/>
                  <a:gd name="connsiteX502" fmla="*/ 38803 w 501650"/>
                  <a:gd name="connsiteY502" fmla="*/ 77756 h 99665"/>
                  <a:gd name="connsiteX503" fmla="*/ 40279 w 501650"/>
                  <a:gd name="connsiteY503" fmla="*/ 76884 h 99665"/>
                  <a:gd name="connsiteX504" fmla="*/ 42795 w 501650"/>
                  <a:gd name="connsiteY504" fmla="*/ 76599 h 99665"/>
                  <a:gd name="connsiteX505" fmla="*/ 45513 w 501650"/>
                  <a:gd name="connsiteY505" fmla="*/ 76633 h 99665"/>
                  <a:gd name="connsiteX506" fmla="*/ 47426 w 501650"/>
                  <a:gd name="connsiteY506" fmla="*/ 76716 h 99665"/>
                  <a:gd name="connsiteX507" fmla="*/ 48818 w 501650"/>
                  <a:gd name="connsiteY507" fmla="*/ 69268 h 99665"/>
                  <a:gd name="connsiteX508" fmla="*/ 45161 w 501650"/>
                  <a:gd name="connsiteY508" fmla="*/ 69150 h 99665"/>
                  <a:gd name="connsiteX509" fmla="*/ 41906 w 501650"/>
                  <a:gd name="connsiteY509" fmla="*/ 69150 h 99665"/>
                  <a:gd name="connsiteX510" fmla="*/ 36219 w 501650"/>
                  <a:gd name="connsiteY510" fmla="*/ 69704 h 99665"/>
                  <a:gd name="connsiteX511" fmla="*/ 32126 w 501650"/>
                  <a:gd name="connsiteY511" fmla="*/ 71583 h 99665"/>
                  <a:gd name="connsiteX512" fmla="*/ 29677 w 501650"/>
                  <a:gd name="connsiteY512" fmla="*/ 75106 h 99665"/>
                  <a:gd name="connsiteX513" fmla="*/ 28871 w 501650"/>
                  <a:gd name="connsiteY513" fmla="*/ 80524 h 99665"/>
                  <a:gd name="connsiteX514" fmla="*/ 28871 w 501650"/>
                  <a:gd name="connsiteY514" fmla="*/ 99515 h 99665"/>
                  <a:gd name="connsiteX515" fmla="*/ 38048 w 501650"/>
                  <a:gd name="connsiteY515" fmla="*/ 99515 h 99665"/>
                  <a:gd name="connsiteX516" fmla="*/ 58246 w 501650"/>
                  <a:gd name="connsiteY516" fmla="*/ 87503 h 99665"/>
                  <a:gd name="connsiteX517" fmla="*/ 58565 w 501650"/>
                  <a:gd name="connsiteY517" fmla="*/ 89936 h 99665"/>
                  <a:gd name="connsiteX518" fmla="*/ 59487 w 501650"/>
                  <a:gd name="connsiteY518" fmla="*/ 91429 h 99665"/>
                  <a:gd name="connsiteX519" fmla="*/ 61249 w 501650"/>
                  <a:gd name="connsiteY519" fmla="*/ 92200 h 99665"/>
                  <a:gd name="connsiteX520" fmla="*/ 64017 w 501650"/>
                  <a:gd name="connsiteY520" fmla="*/ 92402 h 99665"/>
                  <a:gd name="connsiteX521" fmla="*/ 69134 w 501650"/>
                  <a:gd name="connsiteY521" fmla="*/ 92402 h 99665"/>
                  <a:gd name="connsiteX522" fmla="*/ 75274 w 501650"/>
                  <a:gd name="connsiteY522" fmla="*/ 92352 h 99665"/>
                  <a:gd name="connsiteX523" fmla="*/ 73948 w 501650"/>
                  <a:gd name="connsiteY523" fmla="*/ 99515 h 99665"/>
                  <a:gd name="connsiteX524" fmla="*/ 68580 w 501650"/>
                  <a:gd name="connsiteY524" fmla="*/ 99632 h 99665"/>
                  <a:gd name="connsiteX525" fmla="*/ 63161 w 501650"/>
                  <a:gd name="connsiteY525" fmla="*/ 99632 h 99665"/>
                  <a:gd name="connsiteX526" fmla="*/ 56350 w 501650"/>
                  <a:gd name="connsiteY526" fmla="*/ 98793 h 99665"/>
                  <a:gd name="connsiteX527" fmla="*/ 52022 w 501650"/>
                  <a:gd name="connsiteY527" fmla="*/ 96260 h 99665"/>
                  <a:gd name="connsiteX528" fmla="*/ 49741 w 501650"/>
                  <a:gd name="connsiteY528" fmla="*/ 91982 h 99665"/>
                  <a:gd name="connsiteX529" fmla="*/ 49070 w 501650"/>
                  <a:gd name="connsiteY529" fmla="*/ 85943 h 99665"/>
                  <a:gd name="connsiteX530" fmla="*/ 49070 w 501650"/>
                  <a:gd name="connsiteY530" fmla="*/ 82772 h 99665"/>
                  <a:gd name="connsiteX531" fmla="*/ 49791 w 501650"/>
                  <a:gd name="connsiteY531" fmla="*/ 76448 h 99665"/>
                  <a:gd name="connsiteX532" fmla="*/ 52223 w 501650"/>
                  <a:gd name="connsiteY532" fmla="*/ 71969 h 99665"/>
                  <a:gd name="connsiteX533" fmla="*/ 56669 w 501650"/>
                  <a:gd name="connsiteY533" fmla="*/ 69285 h 99665"/>
                  <a:gd name="connsiteX534" fmla="*/ 63446 w 501650"/>
                  <a:gd name="connsiteY534" fmla="*/ 68396 h 99665"/>
                  <a:gd name="connsiteX535" fmla="*/ 73831 w 501650"/>
                  <a:gd name="connsiteY535" fmla="*/ 71432 h 99665"/>
                  <a:gd name="connsiteX536" fmla="*/ 76951 w 501650"/>
                  <a:gd name="connsiteY536" fmla="*/ 79887 h 99665"/>
                  <a:gd name="connsiteX537" fmla="*/ 76951 w 501650"/>
                  <a:gd name="connsiteY537" fmla="*/ 81095 h 99665"/>
                  <a:gd name="connsiteX538" fmla="*/ 76716 w 501650"/>
                  <a:gd name="connsiteY538" fmla="*/ 84215 h 99665"/>
                  <a:gd name="connsiteX539" fmla="*/ 75877 w 501650"/>
                  <a:gd name="connsiteY539" fmla="*/ 86178 h 99665"/>
                  <a:gd name="connsiteX540" fmla="*/ 74284 w 501650"/>
                  <a:gd name="connsiteY540" fmla="*/ 87218 h 99665"/>
                  <a:gd name="connsiteX541" fmla="*/ 71851 w 501650"/>
                  <a:gd name="connsiteY541" fmla="*/ 87503 h 99665"/>
                  <a:gd name="connsiteX542" fmla="*/ 58229 w 501650"/>
                  <a:gd name="connsiteY542" fmla="*/ 87503 h 99665"/>
                  <a:gd name="connsiteX543" fmla="*/ 63212 w 501650"/>
                  <a:gd name="connsiteY543" fmla="*/ 75156 h 99665"/>
                  <a:gd name="connsiteX544" fmla="*/ 60695 w 501650"/>
                  <a:gd name="connsiteY544" fmla="*/ 75408 h 99665"/>
                  <a:gd name="connsiteX545" fmla="*/ 59202 w 501650"/>
                  <a:gd name="connsiteY545" fmla="*/ 76330 h 99665"/>
                  <a:gd name="connsiteX546" fmla="*/ 58447 w 501650"/>
                  <a:gd name="connsiteY546" fmla="*/ 78142 h 99665"/>
                  <a:gd name="connsiteX547" fmla="*/ 58246 w 501650"/>
                  <a:gd name="connsiteY547" fmla="*/ 81145 h 99665"/>
                  <a:gd name="connsiteX548" fmla="*/ 68228 w 501650"/>
                  <a:gd name="connsiteY548" fmla="*/ 81145 h 99665"/>
                  <a:gd name="connsiteX549" fmla="*/ 68026 w 501650"/>
                  <a:gd name="connsiteY549" fmla="*/ 78142 h 99665"/>
                  <a:gd name="connsiteX550" fmla="*/ 67255 w 501650"/>
                  <a:gd name="connsiteY550" fmla="*/ 76330 h 99665"/>
                  <a:gd name="connsiteX551" fmla="*/ 65728 w 501650"/>
                  <a:gd name="connsiteY551" fmla="*/ 75408 h 99665"/>
                  <a:gd name="connsiteX552" fmla="*/ 63212 w 501650"/>
                  <a:gd name="connsiteY552" fmla="*/ 75156 h 99665"/>
                  <a:gd name="connsiteX553" fmla="*/ 63212 w 501650"/>
                  <a:gd name="connsiteY553" fmla="*/ 75156 h 99665"/>
                  <a:gd name="connsiteX554" fmla="*/ 80407 w 501650"/>
                  <a:gd name="connsiteY554" fmla="*/ 69318 h 99665"/>
                  <a:gd name="connsiteX555" fmla="*/ 89584 w 501650"/>
                  <a:gd name="connsiteY555" fmla="*/ 69318 h 99665"/>
                  <a:gd name="connsiteX556" fmla="*/ 89584 w 501650"/>
                  <a:gd name="connsiteY556" fmla="*/ 99515 h 99665"/>
                  <a:gd name="connsiteX557" fmla="*/ 80407 w 501650"/>
                  <a:gd name="connsiteY557" fmla="*/ 99515 h 99665"/>
                  <a:gd name="connsiteX558" fmla="*/ 80407 w 501650"/>
                  <a:gd name="connsiteY558" fmla="*/ 69318 h 99665"/>
                  <a:gd name="connsiteX559" fmla="*/ 80407 w 501650"/>
                  <a:gd name="connsiteY559" fmla="*/ 69318 h 99665"/>
                  <a:gd name="connsiteX560" fmla="*/ 90221 w 501650"/>
                  <a:gd name="connsiteY560" fmla="*/ 61014 h 99665"/>
                  <a:gd name="connsiteX561" fmla="*/ 89131 w 501650"/>
                  <a:gd name="connsiteY561" fmla="*/ 64420 h 99665"/>
                  <a:gd name="connsiteX562" fmla="*/ 85037 w 501650"/>
                  <a:gd name="connsiteY562" fmla="*/ 65460 h 99665"/>
                  <a:gd name="connsiteX563" fmla="*/ 80877 w 501650"/>
                  <a:gd name="connsiteY563" fmla="*/ 64420 h 99665"/>
                  <a:gd name="connsiteX564" fmla="*/ 79786 w 501650"/>
                  <a:gd name="connsiteY564" fmla="*/ 61014 h 99665"/>
                  <a:gd name="connsiteX565" fmla="*/ 80877 w 501650"/>
                  <a:gd name="connsiteY565" fmla="*/ 57692 h 99665"/>
                  <a:gd name="connsiteX566" fmla="*/ 85037 w 501650"/>
                  <a:gd name="connsiteY566" fmla="*/ 56619 h 99665"/>
                  <a:gd name="connsiteX567" fmla="*/ 89131 w 501650"/>
                  <a:gd name="connsiteY567" fmla="*/ 57692 h 99665"/>
                  <a:gd name="connsiteX568" fmla="*/ 90221 w 501650"/>
                  <a:gd name="connsiteY568" fmla="*/ 61014 h 99665"/>
                  <a:gd name="connsiteX569" fmla="*/ 90221 w 501650"/>
                  <a:gd name="connsiteY569" fmla="*/ 61014 h 99665"/>
                  <a:gd name="connsiteX570" fmla="*/ 102971 w 501650"/>
                  <a:gd name="connsiteY570" fmla="*/ 80290 h 99665"/>
                  <a:gd name="connsiteX571" fmla="*/ 112902 w 501650"/>
                  <a:gd name="connsiteY571" fmla="*/ 69318 h 99665"/>
                  <a:gd name="connsiteX572" fmla="*/ 123756 w 501650"/>
                  <a:gd name="connsiteY572" fmla="*/ 69318 h 99665"/>
                  <a:gd name="connsiteX573" fmla="*/ 110939 w 501650"/>
                  <a:gd name="connsiteY573" fmla="*/ 82890 h 99665"/>
                  <a:gd name="connsiteX574" fmla="*/ 124914 w 501650"/>
                  <a:gd name="connsiteY574" fmla="*/ 99515 h 99665"/>
                  <a:gd name="connsiteX575" fmla="*/ 113774 w 501650"/>
                  <a:gd name="connsiteY575" fmla="*/ 99515 h 99665"/>
                  <a:gd name="connsiteX576" fmla="*/ 102987 w 501650"/>
                  <a:gd name="connsiteY576" fmla="*/ 86295 h 99665"/>
                  <a:gd name="connsiteX577" fmla="*/ 102987 w 501650"/>
                  <a:gd name="connsiteY577" fmla="*/ 99515 h 99665"/>
                  <a:gd name="connsiteX578" fmla="*/ 93811 w 501650"/>
                  <a:gd name="connsiteY578" fmla="*/ 99515 h 99665"/>
                  <a:gd name="connsiteX579" fmla="*/ 93811 w 501650"/>
                  <a:gd name="connsiteY579" fmla="*/ 56636 h 99665"/>
                  <a:gd name="connsiteX580" fmla="*/ 102987 w 501650"/>
                  <a:gd name="connsiteY580" fmla="*/ 56636 h 99665"/>
                  <a:gd name="connsiteX581" fmla="*/ 102987 w 501650"/>
                  <a:gd name="connsiteY581" fmla="*/ 80306 h 99665"/>
                  <a:gd name="connsiteX582" fmla="*/ 102987 w 501650"/>
                  <a:gd name="connsiteY582" fmla="*/ 80306 h 99665"/>
                  <a:gd name="connsiteX583" fmla="*/ 126239 w 501650"/>
                  <a:gd name="connsiteY583" fmla="*/ 69318 h 99665"/>
                  <a:gd name="connsiteX584" fmla="*/ 135415 w 501650"/>
                  <a:gd name="connsiteY584" fmla="*/ 69318 h 99665"/>
                  <a:gd name="connsiteX585" fmla="*/ 135415 w 501650"/>
                  <a:gd name="connsiteY585" fmla="*/ 99515 h 99665"/>
                  <a:gd name="connsiteX586" fmla="*/ 126239 w 501650"/>
                  <a:gd name="connsiteY586" fmla="*/ 99515 h 99665"/>
                  <a:gd name="connsiteX587" fmla="*/ 126239 w 501650"/>
                  <a:gd name="connsiteY587" fmla="*/ 69318 h 99665"/>
                  <a:gd name="connsiteX588" fmla="*/ 126239 w 501650"/>
                  <a:gd name="connsiteY588" fmla="*/ 69318 h 99665"/>
                  <a:gd name="connsiteX589" fmla="*/ 136053 w 501650"/>
                  <a:gd name="connsiteY589" fmla="*/ 61014 h 99665"/>
                  <a:gd name="connsiteX590" fmla="*/ 134962 w 501650"/>
                  <a:gd name="connsiteY590" fmla="*/ 64420 h 99665"/>
                  <a:gd name="connsiteX591" fmla="*/ 130869 w 501650"/>
                  <a:gd name="connsiteY591" fmla="*/ 65460 h 99665"/>
                  <a:gd name="connsiteX592" fmla="*/ 126709 w 501650"/>
                  <a:gd name="connsiteY592" fmla="*/ 64420 h 99665"/>
                  <a:gd name="connsiteX593" fmla="*/ 125618 w 501650"/>
                  <a:gd name="connsiteY593" fmla="*/ 61014 h 99665"/>
                  <a:gd name="connsiteX594" fmla="*/ 126709 w 501650"/>
                  <a:gd name="connsiteY594" fmla="*/ 57692 h 99665"/>
                  <a:gd name="connsiteX595" fmla="*/ 130869 w 501650"/>
                  <a:gd name="connsiteY595" fmla="*/ 56619 h 99665"/>
                  <a:gd name="connsiteX596" fmla="*/ 134962 w 501650"/>
                  <a:gd name="connsiteY596" fmla="*/ 57692 h 99665"/>
                  <a:gd name="connsiteX597" fmla="*/ 136053 w 501650"/>
                  <a:gd name="connsiteY597" fmla="*/ 61014 h 99665"/>
                  <a:gd name="connsiteX598" fmla="*/ 136053 w 501650"/>
                  <a:gd name="connsiteY598" fmla="*/ 61014 h 99665"/>
                  <a:gd name="connsiteX599" fmla="*/ 148802 w 501650"/>
                  <a:gd name="connsiteY599" fmla="*/ 99515 h 99665"/>
                  <a:gd name="connsiteX600" fmla="*/ 139626 w 501650"/>
                  <a:gd name="connsiteY600" fmla="*/ 99515 h 99665"/>
                  <a:gd name="connsiteX601" fmla="*/ 139626 w 501650"/>
                  <a:gd name="connsiteY601" fmla="*/ 80524 h 99665"/>
                  <a:gd name="connsiteX602" fmla="*/ 140431 w 501650"/>
                  <a:gd name="connsiteY602" fmla="*/ 75106 h 99665"/>
                  <a:gd name="connsiteX603" fmla="*/ 142881 w 501650"/>
                  <a:gd name="connsiteY603" fmla="*/ 71583 h 99665"/>
                  <a:gd name="connsiteX604" fmla="*/ 146974 w 501650"/>
                  <a:gd name="connsiteY604" fmla="*/ 69704 h 99665"/>
                  <a:gd name="connsiteX605" fmla="*/ 152661 w 501650"/>
                  <a:gd name="connsiteY605" fmla="*/ 69150 h 99665"/>
                  <a:gd name="connsiteX606" fmla="*/ 155916 w 501650"/>
                  <a:gd name="connsiteY606" fmla="*/ 69150 h 99665"/>
                  <a:gd name="connsiteX607" fmla="*/ 159573 w 501650"/>
                  <a:gd name="connsiteY607" fmla="*/ 69268 h 99665"/>
                  <a:gd name="connsiteX608" fmla="*/ 158180 w 501650"/>
                  <a:gd name="connsiteY608" fmla="*/ 76716 h 99665"/>
                  <a:gd name="connsiteX609" fmla="*/ 156268 w 501650"/>
                  <a:gd name="connsiteY609" fmla="*/ 76633 h 99665"/>
                  <a:gd name="connsiteX610" fmla="*/ 153550 w 501650"/>
                  <a:gd name="connsiteY610" fmla="*/ 76599 h 99665"/>
                  <a:gd name="connsiteX611" fmla="*/ 151034 w 501650"/>
                  <a:gd name="connsiteY611" fmla="*/ 76884 h 99665"/>
                  <a:gd name="connsiteX612" fmla="*/ 149557 w 501650"/>
                  <a:gd name="connsiteY612" fmla="*/ 77756 h 99665"/>
                  <a:gd name="connsiteX613" fmla="*/ 148886 w 501650"/>
                  <a:gd name="connsiteY613" fmla="*/ 79283 h 99665"/>
                  <a:gd name="connsiteX614" fmla="*/ 148735 w 501650"/>
                  <a:gd name="connsiteY614" fmla="*/ 81497 h 99665"/>
                  <a:gd name="connsiteX615" fmla="*/ 148735 w 501650"/>
                  <a:gd name="connsiteY615" fmla="*/ 99515 h 99665"/>
                  <a:gd name="connsiteX616" fmla="*/ 148735 w 501650"/>
                  <a:gd name="connsiteY616" fmla="*/ 99515 h 99665"/>
                  <a:gd name="connsiteX617" fmla="*/ 174772 w 501650"/>
                  <a:gd name="connsiteY617" fmla="*/ 69218 h 99665"/>
                  <a:gd name="connsiteX618" fmla="*/ 178378 w 501650"/>
                  <a:gd name="connsiteY618" fmla="*/ 69218 h 99665"/>
                  <a:gd name="connsiteX619" fmla="*/ 183713 w 501650"/>
                  <a:gd name="connsiteY619" fmla="*/ 69335 h 99665"/>
                  <a:gd name="connsiteX620" fmla="*/ 182321 w 501650"/>
                  <a:gd name="connsiteY620" fmla="*/ 76616 h 99665"/>
                  <a:gd name="connsiteX621" fmla="*/ 180526 w 501650"/>
                  <a:gd name="connsiteY621" fmla="*/ 76532 h 99665"/>
                  <a:gd name="connsiteX622" fmla="*/ 178915 w 501650"/>
                  <a:gd name="connsiteY622" fmla="*/ 76481 h 99665"/>
                  <a:gd name="connsiteX623" fmla="*/ 177204 w 501650"/>
                  <a:gd name="connsiteY623" fmla="*/ 76448 h 99665"/>
                  <a:gd name="connsiteX624" fmla="*/ 175090 w 501650"/>
                  <a:gd name="connsiteY624" fmla="*/ 76448 h 99665"/>
                  <a:gd name="connsiteX625" fmla="*/ 172155 w 501650"/>
                  <a:gd name="connsiteY625" fmla="*/ 76683 h 99665"/>
                  <a:gd name="connsiteX626" fmla="*/ 170343 w 501650"/>
                  <a:gd name="connsiteY626" fmla="*/ 77605 h 99665"/>
                  <a:gd name="connsiteX627" fmla="*/ 169420 w 501650"/>
                  <a:gd name="connsiteY627" fmla="*/ 79568 h 99665"/>
                  <a:gd name="connsiteX628" fmla="*/ 169168 w 501650"/>
                  <a:gd name="connsiteY628" fmla="*/ 82924 h 99665"/>
                  <a:gd name="connsiteX629" fmla="*/ 169168 w 501650"/>
                  <a:gd name="connsiteY629" fmla="*/ 85977 h 99665"/>
                  <a:gd name="connsiteX630" fmla="*/ 169420 w 501650"/>
                  <a:gd name="connsiteY630" fmla="*/ 89332 h 99665"/>
                  <a:gd name="connsiteX631" fmla="*/ 170376 w 501650"/>
                  <a:gd name="connsiteY631" fmla="*/ 91295 h 99665"/>
                  <a:gd name="connsiteX632" fmla="*/ 172222 w 501650"/>
                  <a:gd name="connsiteY632" fmla="*/ 92217 h 99665"/>
                  <a:gd name="connsiteX633" fmla="*/ 175107 w 501650"/>
                  <a:gd name="connsiteY633" fmla="*/ 92452 h 99665"/>
                  <a:gd name="connsiteX634" fmla="*/ 179519 w 501650"/>
                  <a:gd name="connsiteY634" fmla="*/ 92452 h 99665"/>
                  <a:gd name="connsiteX635" fmla="*/ 183814 w 501650"/>
                  <a:gd name="connsiteY635" fmla="*/ 92335 h 99665"/>
                  <a:gd name="connsiteX636" fmla="*/ 182421 w 501650"/>
                  <a:gd name="connsiteY636" fmla="*/ 99548 h 99665"/>
                  <a:gd name="connsiteX637" fmla="*/ 178127 w 501650"/>
                  <a:gd name="connsiteY637" fmla="*/ 99632 h 99665"/>
                  <a:gd name="connsiteX638" fmla="*/ 174872 w 501650"/>
                  <a:gd name="connsiteY638" fmla="*/ 99666 h 99665"/>
                  <a:gd name="connsiteX639" fmla="*/ 167743 w 501650"/>
                  <a:gd name="connsiteY639" fmla="*/ 98911 h 99665"/>
                  <a:gd name="connsiteX640" fmla="*/ 163129 w 501650"/>
                  <a:gd name="connsiteY640" fmla="*/ 96546 h 99665"/>
                  <a:gd name="connsiteX641" fmla="*/ 160613 w 501650"/>
                  <a:gd name="connsiteY641" fmla="*/ 92335 h 99665"/>
                  <a:gd name="connsiteX642" fmla="*/ 159858 w 501650"/>
                  <a:gd name="connsiteY642" fmla="*/ 85993 h 99665"/>
                  <a:gd name="connsiteX643" fmla="*/ 159858 w 501650"/>
                  <a:gd name="connsiteY643" fmla="*/ 82940 h 99665"/>
                  <a:gd name="connsiteX644" fmla="*/ 160630 w 501650"/>
                  <a:gd name="connsiteY644" fmla="*/ 76649 h 99665"/>
                  <a:gd name="connsiteX645" fmla="*/ 163196 w 501650"/>
                  <a:gd name="connsiteY645" fmla="*/ 72405 h 99665"/>
                  <a:gd name="connsiteX646" fmla="*/ 167810 w 501650"/>
                  <a:gd name="connsiteY646" fmla="*/ 70006 h 99665"/>
                  <a:gd name="connsiteX647" fmla="*/ 174738 w 501650"/>
                  <a:gd name="connsiteY647" fmla="*/ 69251 h 99665"/>
                  <a:gd name="connsiteX648" fmla="*/ 174738 w 501650"/>
                  <a:gd name="connsiteY648" fmla="*/ 69251 h 99665"/>
                  <a:gd name="connsiteX649" fmla="*/ 187186 w 501650"/>
                  <a:gd name="connsiteY649" fmla="*/ 99515 h 99665"/>
                  <a:gd name="connsiteX650" fmla="*/ 187186 w 501650"/>
                  <a:gd name="connsiteY650" fmla="*/ 56636 h 99665"/>
                  <a:gd name="connsiteX651" fmla="*/ 196362 w 501650"/>
                  <a:gd name="connsiteY651" fmla="*/ 56636 h 99665"/>
                  <a:gd name="connsiteX652" fmla="*/ 196362 w 501650"/>
                  <a:gd name="connsiteY652" fmla="*/ 70492 h 99665"/>
                  <a:gd name="connsiteX653" fmla="*/ 199248 w 501650"/>
                  <a:gd name="connsiteY653" fmla="*/ 69016 h 99665"/>
                  <a:gd name="connsiteX654" fmla="*/ 204096 w 501650"/>
                  <a:gd name="connsiteY654" fmla="*/ 68412 h 99665"/>
                  <a:gd name="connsiteX655" fmla="*/ 212618 w 501650"/>
                  <a:gd name="connsiteY655" fmla="*/ 70811 h 99665"/>
                  <a:gd name="connsiteX656" fmla="*/ 215705 w 501650"/>
                  <a:gd name="connsiteY656" fmla="*/ 78578 h 99665"/>
                  <a:gd name="connsiteX657" fmla="*/ 215705 w 501650"/>
                  <a:gd name="connsiteY657" fmla="*/ 99532 h 99665"/>
                  <a:gd name="connsiteX658" fmla="*/ 206528 w 501650"/>
                  <a:gd name="connsiteY658" fmla="*/ 99532 h 99665"/>
                  <a:gd name="connsiteX659" fmla="*/ 206528 w 501650"/>
                  <a:gd name="connsiteY659" fmla="*/ 80491 h 99665"/>
                  <a:gd name="connsiteX660" fmla="*/ 206361 w 501650"/>
                  <a:gd name="connsiteY660" fmla="*/ 78411 h 99665"/>
                  <a:gd name="connsiteX661" fmla="*/ 205673 w 501650"/>
                  <a:gd name="connsiteY661" fmla="*/ 76968 h 99665"/>
                  <a:gd name="connsiteX662" fmla="*/ 204197 w 501650"/>
                  <a:gd name="connsiteY662" fmla="*/ 76129 h 99665"/>
                  <a:gd name="connsiteX663" fmla="*/ 201680 w 501650"/>
                  <a:gd name="connsiteY663" fmla="*/ 75878 h 99665"/>
                  <a:gd name="connsiteX664" fmla="*/ 199080 w 501650"/>
                  <a:gd name="connsiteY664" fmla="*/ 76163 h 99665"/>
                  <a:gd name="connsiteX665" fmla="*/ 197436 w 501650"/>
                  <a:gd name="connsiteY665" fmla="*/ 77085 h 99665"/>
                  <a:gd name="connsiteX666" fmla="*/ 196597 w 501650"/>
                  <a:gd name="connsiteY666" fmla="*/ 78780 h 99665"/>
                  <a:gd name="connsiteX667" fmla="*/ 196362 w 501650"/>
                  <a:gd name="connsiteY667" fmla="*/ 81414 h 99665"/>
                  <a:gd name="connsiteX668" fmla="*/ 196362 w 501650"/>
                  <a:gd name="connsiteY668" fmla="*/ 99532 h 99665"/>
                  <a:gd name="connsiteX669" fmla="*/ 187186 w 501650"/>
                  <a:gd name="connsiteY669" fmla="*/ 99532 h 99665"/>
                  <a:gd name="connsiteX670" fmla="*/ 228572 w 501650"/>
                  <a:gd name="connsiteY670" fmla="*/ 87503 h 99665"/>
                  <a:gd name="connsiteX671" fmla="*/ 228891 w 501650"/>
                  <a:gd name="connsiteY671" fmla="*/ 89936 h 99665"/>
                  <a:gd name="connsiteX672" fmla="*/ 229813 w 501650"/>
                  <a:gd name="connsiteY672" fmla="*/ 91429 h 99665"/>
                  <a:gd name="connsiteX673" fmla="*/ 231575 w 501650"/>
                  <a:gd name="connsiteY673" fmla="*/ 92200 h 99665"/>
                  <a:gd name="connsiteX674" fmla="*/ 234343 w 501650"/>
                  <a:gd name="connsiteY674" fmla="*/ 92402 h 99665"/>
                  <a:gd name="connsiteX675" fmla="*/ 239460 w 501650"/>
                  <a:gd name="connsiteY675" fmla="*/ 92402 h 99665"/>
                  <a:gd name="connsiteX676" fmla="*/ 245600 w 501650"/>
                  <a:gd name="connsiteY676" fmla="*/ 92352 h 99665"/>
                  <a:gd name="connsiteX677" fmla="*/ 244274 w 501650"/>
                  <a:gd name="connsiteY677" fmla="*/ 99515 h 99665"/>
                  <a:gd name="connsiteX678" fmla="*/ 238906 w 501650"/>
                  <a:gd name="connsiteY678" fmla="*/ 99632 h 99665"/>
                  <a:gd name="connsiteX679" fmla="*/ 233487 w 501650"/>
                  <a:gd name="connsiteY679" fmla="*/ 99632 h 99665"/>
                  <a:gd name="connsiteX680" fmla="*/ 226676 w 501650"/>
                  <a:gd name="connsiteY680" fmla="*/ 98793 h 99665"/>
                  <a:gd name="connsiteX681" fmla="*/ 222348 w 501650"/>
                  <a:gd name="connsiteY681" fmla="*/ 96260 h 99665"/>
                  <a:gd name="connsiteX682" fmla="*/ 220067 w 501650"/>
                  <a:gd name="connsiteY682" fmla="*/ 91982 h 99665"/>
                  <a:gd name="connsiteX683" fmla="*/ 219396 w 501650"/>
                  <a:gd name="connsiteY683" fmla="*/ 85943 h 99665"/>
                  <a:gd name="connsiteX684" fmla="*/ 219396 w 501650"/>
                  <a:gd name="connsiteY684" fmla="*/ 82772 h 99665"/>
                  <a:gd name="connsiteX685" fmla="*/ 220117 w 501650"/>
                  <a:gd name="connsiteY685" fmla="*/ 76448 h 99665"/>
                  <a:gd name="connsiteX686" fmla="*/ 222550 w 501650"/>
                  <a:gd name="connsiteY686" fmla="*/ 71969 h 99665"/>
                  <a:gd name="connsiteX687" fmla="*/ 226995 w 501650"/>
                  <a:gd name="connsiteY687" fmla="*/ 69285 h 99665"/>
                  <a:gd name="connsiteX688" fmla="*/ 233773 w 501650"/>
                  <a:gd name="connsiteY688" fmla="*/ 68396 h 99665"/>
                  <a:gd name="connsiteX689" fmla="*/ 244157 w 501650"/>
                  <a:gd name="connsiteY689" fmla="*/ 71432 h 99665"/>
                  <a:gd name="connsiteX690" fmla="*/ 247277 w 501650"/>
                  <a:gd name="connsiteY690" fmla="*/ 79887 h 99665"/>
                  <a:gd name="connsiteX691" fmla="*/ 247277 w 501650"/>
                  <a:gd name="connsiteY691" fmla="*/ 81095 h 99665"/>
                  <a:gd name="connsiteX692" fmla="*/ 247042 w 501650"/>
                  <a:gd name="connsiteY692" fmla="*/ 84215 h 99665"/>
                  <a:gd name="connsiteX693" fmla="*/ 246204 w 501650"/>
                  <a:gd name="connsiteY693" fmla="*/ 86178 h 99665"/>
                  <a:gd name="connsiteX694" fmla="*/ 244610 w 501650"/>
                  <a:gd name="connsiteY694" fmla="*/ 87218 h 99665"/>
                  <a:gd name="connsiteX695" fmla="*/ 242177 w 501650"/>
                  <a:gd name="connsiteY695" fmla="*/ 87503 h 99665"/>
                  <a:gd name="connsiteX696" fmla="*/ 228555 w 501650"/>
                  <a:gd name="connsiteY696" fmla="*/ 87503 h 99665"/>
                  <a:gd name="connsiteX697" fmla="*/ 233538 w 501650"/>
                  <a:gd name="connsiteY697" fmla="*/ 75156 h 99665"/>
                  <a:gd name="connsiteX698" fmla="*/ 231021 w 501650"/>
                  <a:gd name="connsiteY698" fmla="*/ 75408 h 99665"/>
                  <a:gd name="connsiteX699" fmla="*/ 229528 w 501650"/>
                  <a:gd name="connsiteY699" fmla="*/ 76330 h 99665"/>
                  <a:gd name="connsiteX700" fmla="*/ 228773 w 501650"/>
                  <a:gd name="connsiteY700" fmla="*/ 78142 h 99665"/>
                  <a:gd name="connsiteX701" fmla="*/ 228572 w 501650"/>
                  <a:gd name="connsiteY701" fmla="*/ 81145 h 99665"/>
                  <a:gd name="connsiteX702" fmla="*/ 238554 w 501650"/>
                  <a:gd name="connsiteY702" fmla="*/ 81145 h 99665"/>
                  <a:gd name="connsiteX703" fmla="*/ 238352 w 501650"/>
                  <a:gd name="connsiteY703" fmla="*/ 78142 h 99665"/>
                  <a:gd name="connsiteX704" fmla="*/ 237581 w 501650"/>
                  <a:gd name="connsiteY704" fmla="*/ 76330 h 99665"/>
                  <a:gd name="connsiteX705" fmla="*/ 236054 w 501650"/>
                  <a:gd name="connsiteY705" fmla="*/ 75408 h 99665"/>
                  <a:gd name="connsiteX706" fmla="*/ 233538 w 501650"/>
                  <a:gd name="connsiteY706" fmla="*/ 75156 h 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501650" h="99665">
                    <a:moveTo>
                      <a:pt x="17" y="1795"/>
                    </a:moveTo>
                    <a:lnTo>
                      <a:pt x="18890" y="1795"/>
                    </a:lnTo>
                    <a:cubicBezTo>
                      <a:pt x="23201" y="1795"/>
                      <a:pt x="26338" y="2634"/>
                      <a:pt x="28335" y="4328"/>
                    </a:cubicBezTo>
                    <a:cubicBezTo>
                      <a:pt x="30314" y="6023"/>
                      <a:pt x="31304" y="8572"/>
                      <a:pt x="31304" y="12012"/>
                    </a:cubicBezTo>
                    <a:lnTo>
                      <a:pt x="31304" y="12649"/>
                    </a:lnTo>
                    <a:cubicBezTo>
                      <a:pt x="31304" y="16877"/>
                      <a:pt x="29610" y="19712"/>
                      <a:pt x="26221" y="21138"/>
                    </a:cubicBezTo>
                    <a:cubicBezTo>
                      <a:pt x="28184" y="21792"/>
                      <a:pt x="29710" y="22882"/>
                      <a:pt x="30817" y="24426"/>
                    </a:cubicBezTo>
                    <a:cubicBezTo>
                      <a:pt x="31908" y="25969"/>
                      <a:pt x="32461" y="27999"/>
                      <a:pt x="32461" y="30549"/>
                    </a:cubicBezTo>
                    <a:lnTo>
                      <a:pt x="32461" y="31589"/>
                    </a:lnTo>
                    <a:cubicBezTo>
                      <a:pt x="32461" y="35548"/>
                      <a:pt x="31254" y="38434"/>
                      <a:pt x="28855" y="40212"/>
                    </a:cubicBezTo>
                    <a:cubicBezTo>
                      <a:pt x="26456" y="42007"/>
                      <a:pt x="22950" y="42896"/>
                      <a:pt x="18386" y="42896"/>
                    </a:cubicBezTo>
                    <a:lnTo>
                      <a:pt x="34" y="42896"/>
                    </a:lnTo>
                    <a:lnTo>
                      <a:pt x="34" y="1795"/>
                    </a:lnTo>
                    <a:lnTo>
                      <a:pt x="34" y="1795"/>
                    </a:lnTo>
                    <a:close/>
                    <a:moveTo>
                      <a:pt x="8958" y="35615"/>
                    </a:moveTo>
                    <a:lnTo>
                      <a:pt x="17682" y="35615"/>
                    </a:lnTo>
                    <a:cubicBezTo>
                      <a:pt x="19729" y="35615"/>
                      <a:pt x="21154" y="35280"/>
                      <a:pt x="21976" y="34609"/>
                    </a:cubicBezTo>
                    <a:cubicBezTo>
                      <a:pt x="22798" y="33938"/>
                      <a:pt x="23218" y="32696"/>
                      <a:pt x="23218" y="30884"/>
                    </a:cubicBezTo>
                    <a:lnTo>
                      <a:pt x="23218" y="30130"/>
                    </a:lnTo>
                    <a:cubicBezTo>
                      <a:pt x="23218" y="28284"/>
                      <a:pt x="22782" y="27009"/>
                      <a:pt x="21926" y="26288"/>
                    </a:cubicBezTo>
                    <a:cubicBezTo>
                      <a:pt x="21054" y="25583"/>
                      <a:pt x="19578" y="25214"/>
                      <a:pt x="17447" y="25214"/>
                    </a:cubicBezTo>
                    <a:lnTo>
                      <a:pt x="8958" y="25214"/>
                    </a:lnTo>
                    <a:lnTo>
                      <a:pt x="8958" y="35598"/>
                    </a:lnTo>
                    <a:lnTo>
                      <a:pt x="8958" y="35598"/>
                    </a:lnTo>
                    <a:close/>
                    <a:moveTo>
                      <a:pt x="8958" y="9059"/>
                    </a:moveTo>
                    <a:lnTo>
                      <a:pt x="8958" y="18001"/>
                    </a:lnTo>
                    <a:lnTo>
                      <a:pt x="16977" y="18001"/>
                    </a:lnTo>
                    <a:cubicBezTo>
                      <a:pt x="18856" y="18001"/>
                      <a:pt x="20198" y="17648"/>
                      <a:pt x="20953" y="16960"/>
                    </a:cubicBezTo>
                    <a:cubicBezTo>
                      <a:pt x="21725" y="16273"/>
                      <a:pt x="22111" y="15165"/>
                      <a:pt x="22111" y="13672"/>
                    </a:cubicBezTo>
                    <a:lnTo>
                      <a:pt x="22111" y="12985"/>
                    </a:lnTo>
                    <a:cubicBezTo>
                      <a:pt x="22111" y="11592"/>
                      <a:pt x="21758" y="10602"/>
                      <a:pt x="21037" y="9982"/>
                    </a:cubicBezTo>
                    <a:cubicBezTo>
                      <a:pt x="20316" y="9361"/>
                      <a:pt x="19108" y="9059"/>
                      <a:pt x="17380" y="9059"/>
                    </a:cubicBezTo>
                    <a:lnTo>
                      <a:pt x="8958" y="9059"/>
                    </a:lnTo>
                    <a:close/>
                    <a:moveTo>
                      <a:pt x="49707" y="43802"/>
                    </a:moveTo>
                    <a:cubicBezTo>
                      <a:pt x="47207" y="43802"/>
                      <a:pt x="45060" y="43617"/>
                      <a:pt x="43265" y="43232"/>
                    </a:cubicBezTo>
                    <a:cubicBezTo>
                      <a:pt x="41470" y="42846"/>
                      <a:pt x="40011" y="42208"/>
                      <a:pt x="38853" y="41319"/>
                    </a:cubicBezTo>
                    <a:cubicBezTo>
                      <a:pt x="37695" y="40430"/>
                      <a:pt x="36857" y="39256"/>
                      <a:pt x="36320" y="37796"/>
                    </a:cubicBezTo>
                    <a:cubicBezTo>
                      <a:pt x="35783" y="36337"/>
                      <a:pt x="35515" y="34525"/>
                      <a:pt x="35515" y="32378"/>
                    </a:cubicBezTo>
                    <a:lnTo>
                      <a:pt x="35515" y="12699"/>
                    </a:lnTo>
                    <a:lnTo>
                      <a:pt x="44691" y="12699"/>
                    </a:lnTo>
                    <a:lnTo>
                      <a:pt x="44691" y="31975"/>
                    </a:lnTo>
                    <a:cubicBezTo>
                      <a:pt x="44691" y="32780"/>
                      <a:pt x="44741" y="33468"/>
                      <a:pt x="44859" y="34055"/>
                    </a:cubicBezTo>
                    <a:cubicBezTo>
                      <a:pt x="44976" y="34626"/>
                      <a:pt x="45211" y="35112"/>
                      <a:pt x="45547" y="35498"/>
                    </a:cubicBezTo>
                    <a:cubicBezTo>
                      <a:pt x="45899" y="35884"/>
                      <a:pt x="46385" y="36169"/>
                      <a:pt x="47040" y="36337"/>
                    </a:cubicBezTo>
                    <a:cubicBezTo>
                      <a:pt x="47694" y="36504"/>
                      <a:pt x="48583" y="36588"/>
                      <a:pt x="49690" y="36588"/>
                    </a:cubicBezTo>
                    <a:cubicBezTo>
                      <a:pt x="50798" y="36588"/>
                      <a:pt x="51636" y="36504"/>
                      <a:pt x="52291" y="36337"/>
                    </a:cubicBezTo>
                    <a:cubicBezTo>
                      <a:pt x="52945" y="36169"/>
                      <a:pt x="53448" y="35884"/>
                      <a:pt x="53784" y="35498"/>
                    </a:cubicBezTo>
                    <a:cubicBezTo>
                      <a:pt x="54136" y="35112"/>
                      <a:pt x="54354" y="34626"/>
                      <a:pt x="54471" y="34055"/>
                    </a:cubicBezTo>
                    <a:cubicBezTo>
                      <a:pt x="54589" y="33485"/>
                      <a:pt x="54639" y="32780"/>
                      <a:pt x="54639" y="31975"/>
                    </a:cubicBezTo>
                    <a:lnTo>
                      <a:pt x="54639" y="12699"/>
                    </a:lnTo>
                    <a:lnTo>
                      <a:pt x="63816" y="12699"/>
                    </a:lnTo>
                    <a:lnTo>
                      <a:pt x="63816" y="32378"/>
                    </a:lnTo>
                    <a:cubicBezTo>
                      <a:pt x="63816" y="34525"/>
                      <a:pt x="63547" y="36337"/>
                      <a:pt x="63010" y="37796"/>
                    </a:cubicBezTo>
                    <a:cubicBezTo>
                      <a:pt x="62474" y="39256"/>
                      <a:pt x="61618" y="40430"/>
                      <a:pt x="60477" y="41319"/>
                    </a:cubicBezTo>
                    <a:cubicBezTo>
                      <a:pt x="59320" y="42208"/>
                      <a:pt x="57843" y="42846"/>
                      <a:pt x="56065" y="43232"/>
                    </a:cubicBezTo>
                    <a:cubicBezTo>
                      <a:pt x="54270" y="43617"/>
                      <a:pt x="52156" y="43802"/>
                      <a:pt x="49690" y="43802"/>
                    </a:cubicBezTo>
                    <a:lnTo>
                      <a:pt x="49690" y="43802"/>
                    </a:lnTo>
                    <a:close/>
                    <a:moveTo>
                      <a:pt x="68060" y="42879"/>
                    </a:moveTo>
                    <a:lnTo>
                      <a:pt x="68060" y="23134"/>
                    </a:lnTo>
                    <a:cubicBezTo>
                      <a:pt x="68060" y="21020"/>
                      <a:pt x="68328" y="19242"/>
                      <a:pt x="68865" y="17799"/>
                    </a:cubicBezTo>
                    <a:cubicBezTo>
                      <a:pt x="69402" y="16357"/>
                      <a:pt x="70241" y="15182"/>
                      <a:pt x="71382" y="14276"/>
                    </a:cubicBezTo>
                    <a:cubicBezTo>
                      <a:pt x="72522" y="13370"/>
                      <a:pt x="73982" y="12733"/>
                      <a:pt x="75794" y="12347"/>
                    </a:cubicBezTo>
                    <a:cubicBezTo>
                      <a:pt x="77605" y="11961"/>
                      <a:pt x="79770" y="11777"/>
                      <a:pt x="82319" y="11777"/>
                    </a:cubicBezTo>
                    <a:cubicBezTo>
                      <a:pt x="84869" y="11777"/>
                      <a:pt x="87034" y="11961"/>
                      <a:pt x="88845" y="12347"/>
                    </a:cubicBezTo>
                    <a:cubicBezTo>
                      <a:pt x="90657" y="12733"/>
                      <a:pt x="92133" y="13370"/>
                      <a:pt x="93257" y="14276"/>
                    </a:cubicBezTo>
                    <a:cubicBezTo>
                      <a:pt x="94398" y="15182"/>
                      <a:pt x="95237" y="16357"/>
                      <a:pt x="95774" y="17799"/>
                    </a:cubicBezTo>
                    <a:cubicBezTo>
                      <a:pt x="96311" y="19242"/>
                      <a:pt x="96579" y="21020"/>
                      <a:pt x="96579" y="23134"/>
                    </a:cubicBezTo>
                    <a:lnTo>
                      <a:pt x="96579" y="42879"/>
                    </a:lnTo>
                    <a:lnTo>
                      <a:pt x="87403" y="42879"/>
                    </a:lnTo>
                    <a:lnTo>
                      <a:pt x="87403" y="23839"/>
                    </a:lnTo>
                    <a:cubicBezTo>
                      <a:pt x="87403" y="23033"/>
                      <a:pt x="87352" y="22346"/>
                      <a:pt x="87235" y="21758"/>
                    </a:cubicBezTo>
                    <a:cubicBezTo>
                      <a:pt x="87117" y="21188"/>
                      <a:pt x="86883" y="20701"/>
                      <a:pt x="86547" y="20316"/>
                    </a:cubicBezTo>
                    <a:cubicBezTo>
                      <a:pt x="86212" y="19930"/>
                      <a:pt x="85691" y="19645"/>
                      <a:pt x="85021" y="19477"/>
                    </a:cubicBezTo>
                    <a:cubicBezTo>
                      <a:pt x="84349" y="19309"/>
                      <a:pt x="83460" y="19225"/>
                      <a:pt x="82336" y="19225"/>
                    </a:cubicBezTo>
                    <a:cubicBezTo>
                      <a:pt x="81212" y="19225"/>
                      <a:pt x="80323" y="19309"/>
                      <a:pt x="79652" y="19477"/>
                    </a:cubicBezTo>
                    <a:cubicBezTo>
                      <a:pt x="78981" y="19645"/>
                      <a:pt x="78461" y="19930"/>
                      <a:pt x="78125" y="20316"/>
                    </a:cubicBezTo>
                    <a:cubicBezTo>
                      <a:pt x="77773" y="20701"/>
                      <a:pt x="77555" y="21188"/>
                      <a:pt x="77438" y="21758"/>
                    </a:cubicBezTo>
                    <a:cubicBezTo>
                      <a:pt x="77320" y="22329"/>
                      <a:pt x="77270" y="23033"/>
                      <a:pt x="77270" y="23839"/>
                    </a:cubicBezTo>
                    <a:lnTo>
                      <a:pt x="77270" y="42879"/>
                    </a:lnTo>
                    <a:lnTo>
                      <a:pt x="68093" y="42879"/>
                    </a:lnTo>
                    <a:close/>
                    <a:moveTo>
                      <a:pt x="120653" y="35666"/>
                    </a:moveTo>
                    <a:lnTo>
                      <a:pt x="120653" y="24929"/>
                    </a:lnTo>
                    <a:cubicBezTo>
                      <a:pt x="120653" y="23704"/>
                      <a:pt x="120569" y="22698"/>
                      <a:pt x="120401" y="21926"/>
                    </a:cubicBezTo>
                    <a:cubicBezTo>
                      <a:pt x="120233" y="21154"/>
                      <a:pt x="119914" y="20551"/>
                      <a:pt x="119478" y="20114"/>
                    </a:cubicBezTo>
                    <a:cubicBezTo>
                      <a:pt x="119042" y="19678"/>
                      <a:pt x="118455" y="19376"/>
                      <a:pt x="117750" y="19225"/>
                    </a:cubicBezTo>
                    <a:cubicBezTo>
                      <a:pt x="117046" y="19074"/>
                      <a:pt x="116140" y="18990"/>
                      <a:pt x="115066" y="18990"/>
                    </a:cubicBezTo>
                    <a:cubicBezTo>
                      <a:pt x="113992" y="18990"/>
                      <a:pt x="113036" y="19091"/>
                      <a:pt x="112332" y="19276"/>
                    </a:cubicBezTo>
                    <a:cubicBezTo>
                      <a:pt x="111627" y="19460"/>
                      <a:pt x="111057" y="19812"/>
                      <a:pt x="110654" y="20316"/>
                    </a:cubicBezTo>
                    <a:cubicBezTo>
                      <a:pt x="110251" y="20819"/>
                      <a:pt x="109966" y="21507"/>
                      <a:pt x="109815" y="22396"/>
                    </a:cubicBezTo>
                    <a:cubicBezTo>
                      <a:pt x="109664" y="23285"/>
                      <a:pt x="109580" y="24443"/>
                      <a:pt x="109580" y="25852"/>
                    </a:cubicBezTo>
                    <a:lnTo>
                      <a:pt x="109580" y="28620"/>
                    </a:lnTo>
                    <a:cubicBezTo>
                      <a:pt x="109580" y="30113"/>
                      <a:pt x="109664" y="31321"/>
                      <a:pt x="109815" y="32227"/>
                    </a:cubicBezTo>
                    <a:cubicBezTo>
                      <a:pt x="109966" y="33132"/>
                      <a:pt x="110251" y="33837"/>
                      <a:pt x="110654" y="34357"/>
                    </a:cubicBezTo>
                    <a:cubicBezTo>
                      <a:pt x="111057" y="34877"/>
                      <a:pt x="111627" y="35229"/>
                      <a:pt x="112365" y="35397"/>
                    </a:cubicBezTo>
                    <a:cubicBezTo>
                      <a:pt x="113103" y="35565"/>
                      <a:pt x="114026" y="35649"/>
                      <a:pt x="115133" y="35649"/>
                    </a:cubicBezTo>
                    <a:lnTo>
                      <a:pt x="120669" y="35649"/>
                    </a:lnTo>
                    <a:close/>
                    <a:moveTo>
                      <a:pt x="114932" y="42879"/>
                    </a:moveTo>
                    <a:cubicBezTo>
                      <a:pt x="112080" y="42879"/>
                      <a:pt x="109731" y="42644"/>
                      <a:pt x="107869" y="42158"/>
                    </a:cubicBezTo>
                    <a:cubicBezTo>
                      <a:pt x="106007" y="41671"/>
                      <a:pt x="104497" y="40883"/>
                      <a:pt x="103373" y="39759"/>
                    </a:cubicBezTo>
                    <a:cubicBezTo>
                      <a:pt x="102233" y="38635"/>
                      <a:pt x="101444" y="37192"/>
                      <a:pt x="100974" y="35397"/>
                    </a:cubicBezTo>
                    <a:cubicBezTo>
                      <a:pt x="100505" y="33602"/>
                      <a:pt x="100287" y="31404"/>
                      <a:pt x="100287" y="28787"/>
                    </a:cubicBezTo>
                    <a:lnTo>
                      <a:pt x="100287" y="26137"/>
                    </a:lnTo>
                    <a:cubicBezTo>
                      <a:pt x="100287" y="23520"/>
                      <a:pt x="100538" y="21305"/>
                      <a:pt x="101058" y="19477"/>
                    </a:cubicBezTo>
                    <a:cubicBezTo>
                      <a:pt x="101578" y="17648"/>
                      <a:pt x="102384" y="16172"/>
                      <a:pt x="103457" y="15031"/>
                    </a:cubicBezTo>
                    <a:cubicBezTo>
                      <a:pt x="104531" y="13890"/>
                      <a:pt x="105906" y="13068"/>
                      <a:pt x="107584" y="12548"/>
                    </a:cubicBezTo>
                    <a:cubicBezTo>
                      <a:pt x="109262" y="12028"/>
                      <a:pt x="111224" y="11777"/>
                      <a:pt x="113506" y="11777"/>
                    </a:cubicBezTo>
                    <a:cubicBezTo>
                      <a:pt x="114965" y="11777"/>
                      <a:pt x="116341" y="11928"/>
                      <a:pt x="117633" y="12246"/>
                    </a:cubicBezTo>
                    <a:cubicBezTo>
                      <a:pt x="118925" y="12548"/>
                      <a:pt x="119931" y="12985"/>
                      <a:pt x="120669" y="13521"/>
                    </a:cubicBezTo>
                    <a:lnTo>
                      <a:pt x="120669" y="17"/>
                    </a:lnTo>
                    <a:lnTo>
                      <a:pt x="129846" y="17"/>
                    </a:lnTo>
                    <a:lnTo>
                      <a:pt x="129846" y="36957"/>
                    </a:lnTo>
                    <a:cubicBezTo>
                      <a:pt x="129846" y="39189"/>
                      <a:pt x="129359" y="40732"/>
                      <a:pt x="128369" y="41604"/>
                    </a:cubicBezTo>
                    <a:cubicBezTo>
                      <a:pt x="127397" y="42477"/>
                      <a:pt x="125685" y="42896"/>
                      <a:pt x="123253" y="42896"/>
                    </a:cubicBezTo>
                    <a:lnTo>
                      <a:pt x="114949" y="42896"/>
                    </a:lnTo>
                    <a:close/>
                    <a:moveTo>
                      <a:pt x="156033" y="30868"/>
                    </a:moveTo>
                    <a:cubicBezTo>
                      <a:pt x="156067" y="31874"/>
                      <a:pt x="156184" y="32679"/>
                      <a:pt x="156352" y="33300"/>
                    </a:cubicBezTo>
                    <a:cubicBezTo>
                      <a:pt x="156520" y="33921"/>
                      <a:pt x="156838" y="34424"/>
                      <a:pt x="157274" y="34793"/>
                    </a:cubicBezTo>
                    <a:cubicBezTo>
                      <a:pt x="157711" y="35179"/>
                      <a:pt x="158298" y="35431"/>
                      <a:pt x="159036" y="35565"/>
                    </a:cubicBezTo>
                    <a:cubicBezTo>
                      <a:pt x="159774" y="35699"/>
                      <a:pt x="160697" y="35766"/>
                      <a:pt x="161804" y="35766"/>
                    </a:cubicBezTo>
                    <a:lnTo>
                      <a:pt x="166920" y="35766"/>
                    </a:lnTo>
                    <a:cubicBezTo>
                      <a:pt x="168749" y="35766"/>
                      <a:pt x="170796" y="35750"/>
                      <a:pt x="173061" y="35716"/>
                    </a:cubicBezTo>
                    <a:lnTo>
                      <a:pt x="171735" y="42879"/>
                    </a:lnTo>
                    <a:cubicBezTo>
                      <a:pt x="169806" y="42963"/>
                      <a:pt x="168028" y="42997"/>
                      <a:pt x="166367" y="42997"/>
                    </a:cubicBezTo>
                    <a:lnTo>
                      <a:pt x="160948" y="42997"/>
                    </a:lnTo>
                    <a:cubicBezTo>
                      <a:pt x="158214" y="42997"/>
                      <a:pt x="155949" y="42712"/>
                      <a:pt x="154137" y="42158"/>
                    </a:cubicBezTo>
                    <a:cubicBezTo>
                      <a:pt x="152326" y="41604"/>
                      <a:pt x="150883" y="40749"/>
                      <a:pt x="149809" y="39625"/>
                    </a:cubicBezTo>
                    <a:cubicBezTo>
                      <a:pt x="148735" y="38484"/>
                      <a:pt x="147964" y="37058"/>
                      <a:pt x="147528" y="35347"/>
                    </a:cubicBezTo>
                    <a:cubicBezTo>
                      <a:pt x="147091" y="33636"/>
                      <a:pt x="146857" y="31623"/>
                      <a:pt x="146857" y="29308"/>
                    </a:cubicBezTo>
                    <a:lnTo>
                      <a:pt x="146857" y="26137"/>
                    </a:lnTo>
                    <a:cubicBezTo>
                      <a:pt x="146857" y="23704"/>
                      <a:pt x="147091" y="21607"/>
                      <a:pt x="147578" y="19812"/>
                    </a:cubicBezTo>
                    <a:cubicBezTo>
                      <a:pt x="148064" y="18017"/>
                      <a:pt x="148870" y="16524"/>
                      <a:pt x="150010" y="15333"/>
                    </a:cubicBezTo>
                    <a:cubicBezTo>
                      <a:pt x="151151" y="14142"/>
                      <a:pt x="152627" y="13253"/>
                      <a:pt x="154456" y="12649"/>
                    </a:cubicBezTo>
                    <a:cubicBezTo>
                      <a:pt x="156285" y="12045"/>
                      <a:pt x="158549" y="11760"/>
                      <a:pt x="161233" y="11760"/>
                    </a:cubicBezTo>
                    <a:cubicBezTo>
                      <a:pt x="166082" y="11760"/>
                      <a:pt x="169538" y="12766"/>
                      <a:pt x="171618" y="14796"/>
                    </a:cubicBezTo>
                    <a:cubicBezTo>
                      <a:pt x="173698" y="16810"/>
                      <a:pt x="174738" y="19628"/>
                      <a:pt x="174738" y="23251"/>
                    </a:cubicBezTo>
                    <a:lnTo>
                      <a:pt x="174738" y="24459"/>
                    </a:lnTo>
                    <a:cubicBezTo>
                      <a:pt x="174738" y="25734"/>
                      <a:pt x="174654" y="26774"/>
                      <a:pt x="174503" y="27580"/>
                    </a:cubicBezTo>
                    <a:cubicBezTo>
                      <a:pt x="174352" y="28385"/>
                      <a:pt x="174067" y="29039"/>
                      <a:pt x="173664" y="29542"/>
                    </a:cubicBezTo>
                    <a:cubicBezTo>
                      <a:pt x="173262" y="30046"/>
                      <a:pt x="172725" y="30381"/>
                      <a:pt x="172071" y="30582"/>
                    </a:cubicBezTo>
                    <a:cubicBezTo>
                      <a:pt x="171417" y="30767"/>
                      <a:pt x="170611" y="30868"/>
                      <a:pt x="169638" y="30868"/>
                    </a:cubicBezTo>
                    <a:lnTo>
                      <a:pt x="156016" y="30868"/>
                    </a:lnTo>
                    <a:close/>
                    <a:moveTo>
                      <a:pt x="160999" y="18521"/>
                    </a:moveTo>
                    <a:cubicBezTo>
                      <a:pt x="159958" y="18521"/>
                      <a:pt x="159120" y="18604"/>
                      <a:pt x="158482" y="18772"/>
                    </a:cubicBezTo>
                    <a:cubicBezTo>
                      <a:pt x="157845" y="18940"/>
                      <a:pt x="157342" y="19259"/>
                      <a:pt x="156989" y="19695"/>
                    </a:cubicBezTo>
                    <a:cubicBezTo>
                      <a:pt x="156620" y="20131"/>
                      <a:pt x="156368" y="20752"/>
                      <a:pt x="156234" y="21507"/>
                    </a:cubicBezTo>
                    <a:cubicBezTo>
                      <a:pt x="156100" y="22278"/>
                      <a:pt x="156033" y="23285"/>
                      <a:pt x="156033" y="24510"/>
                    </a:cubicBezTo>
                    <a:lnTo>
                      <a:pt x="166015" y="24510"/>
                    </a:lnTo>
                    <a:cubicBezTo>
                      <a:pt x="166015" y="23285"/>
                      <a:pt x="165948" y="22278"/>
                      <a:pt x="165813" y="21507"/>
                    </a:cubicBezTo>
                    <a:cubicBezTo>
                      <a:pt x="165679" y="20735"/>
                      <a:pt x="165411" y="20131"/>
                      <a:pt x="165042" y="19695"/>
                    </a:cubicBezTo>
                    <a:cubicBezTo>
                      <a:pt x="164656" y="19259"/>
                      <a:pt x="164152" y="18940"/>
                      <a:pt x="163515" y="18772"/>
                    </a:cubicBezTo>
                    <a:cubicBezTo>
                      <a:pt x="162877" y="18604"/>
                      <a:pt x="162039" y="18521"/>
                      <a:pt x="160999" y="18521"/>
                    </a:cubicBezTo>
                    <a:lnTo>
                      <a:pt x="160999" y="18521"/>
                    </a:lnTo>
                    <a:close/>
                    <a:moveTo>
                      <a:pt x="184904" y="12683"/>
                    </a:moveTo>
                    <a:lnTo>
                      <a:pt x="190910" y="33636"/>
                    </a:lnTo>
                    <a:lnTo>
                      <a:pt x="197084" y="12683"/>
                    </a:lnTo>
                    <a:lnTo>
                      <a:pt x="206545" y="12683"/>
                    </a:lnTo>
                    <a:lnTo>
                      <a:pt x="196094" y="42862"/>
                    </a:lnTo>
                    <a:lnTo>
                      <a:pt x="185408" y="42862"/>
                    </a:lnTo>
                    <a:lnTo>
                      <a:pt x="174839" y="12683"/>
                    </a:lnTo>
                    <a:lnTo>
                      <a:pt x="184887" y="12683"/>
                    </a:lnTo>
                    <a:close/>
                    <a:moveTo>
                      <a:pt x="215269" y="33283"/>
                    </a:moveTo>
                    <a:cubicBezTo>
                      <a:pt x="215269" y="34407"/>
                      <a:pt x="215571" y="35213"/>
                      <a:pt x="216191" y="35716"/>
                    </a:cubicBezTo>
                    <a:cubicBezTo>
                      <a:pt x="216812" y="36219"/>
                      <a:pt x="217919" y="36471"/>
                      <a:pt x="219547" y="36471"/>
                    </a:cubicBezTo>
                    <a:lnTo>
                      <a:pt x="225670" y="36471"/>
                    </a:lnTo>
                    <a:lnTo>
                      <a:pt x="225670" y="33116"/>
                    </a:lnTo>
                    <a:cubicBezTo>
                      <a:pt x="225670" y="31925"/>
                      <a:pt x="225351" y="31052"/>
                      <a:pt x="224713" y="30482"/>
                    </a:cubicBezTo>
                    <a:cubicBezTo>
                      <a:pt x="224076" y="29928"/>
                      <a:pt x="222734" y="29643"/>
                      <a:pt x="220704" y="29643"/>
                    </a:cubicBezTo>
                    <a:lnTo>
                      <a:pt x="219899" y="29643"/>
                    </a:lnTo>
                    <a:cubicBezTo>
                      <a:pt x="218087" y="29643"/>
                      <a:pt x="216862" y="29878"/>
                      <a:pt x="216242" y="30364"/>
                    </a:cubicBezTo>
                    <a:cubicBezTo>
                      <a:pt x="215604" y="30851"/>
                      <a:pt x="215285" y="31690"/>
                      <a:pt x="215285" y="32881"/>
                    </a:cubicBezTo>
                    <a:lnTo>
                      <a:pt x="215285" y="33283"/>
                    </a:lnTo>
                    <a:lnTo>
                      <a:pt x="215285" y="33283"/>
                    </a:lnTo>
                    <a:close/>
                    <a:moveTo>
                      <a:pt x="234611" y="36924"/>
                    </a:moveTo>
                    <a:lnTo>
                      <a:pt x="234611" y="23470"/>
                    </a:lnTo>
                    <a:cubicBezTo>
                      <a:pt x="234611" y="19544"/>
                      <a:pt x="233471" y="16742"/>
                      <a:pt x="231172" y="15065"/>
                    </a:cubicBezTo>
                    <a:cubicBezTo>
                      <a:pt x="228891" y="13387"/>
                      <a:pt x="225334" y="12548"/>
                      <a:pt x="220520" y="12548"/>
                    </a:cubicBezTo>
                    <a:cubicBezTo>
                      <a:pt x="218288" y="12548"/>
                      <a:pt x="216326" y="12548"/>
                      <a:pt x="214631" y="12582"/>
                    </a:cubicBezTo>
                    <a:cubicBezTo>
                      <a:pt x="212937" y="12599"/>
                      <a:pt x="211528" y="12632"/>
                      <a:pt x="210421" y="12666"/>
                    </a:cubicBezTo>
                    <a:lnTo>
                      <a:pt x="209095" y="19762"/>
                    </a:lnTo>
                    <a:cubicBezTo>
                      <a:pt x="209934" y="19729"/>
                      <a:pt x="210873" y="19695"/>
                      <a:pt x="211863" y="19678"/>
                    </a:cubicBezTo>
                    <a:cubicBezTo>
                      <a:pt x="212870" y="19661"/>
                      <a:pt x="213860" y="19645"/>
                      <a:pt x="214833" y="19645"/>
                    </a:cubicBezTo>
                    <a:lnTo>
                      <a:pt x="219949" y="19645"/>
                    </a:lnTo>
                    <a:cubicBezTo>
                      <a:pt x="221224" y="19645"/>
                      <a:pt x="222231" y="19745"/>
                      <a:pt x="222986" y="19930"/>
                    </a:cubicBezTo>
                    <a:cubicBezTo>
                      <a:pt x="223741" y="20114"/>
                      <a:pt x="224311" y="20416"/>
                      <a:pt x="224713" y="20819"/>
                    </a:cubicBezTo>
                    <a:cubicBezTo>
                      <a:pt x="225116" y="21222"/>
                      <a:pt x="225385" y="21708"/>
                      <a:pt x="225519" y="22295"/>
                    </a:cubicBezTo>
                    <a:cubicBezTo>
                      <a:pt x="225653" y="22882"/>
                      <a:pt x="225720" y="23570"/>
                      <a:pt x="225720" y="24375"/>
                    </a:cubicBezTo>
                    <a:lnTo>
                      <a:pt x="225720" y="25013"/>
                    </a:lnTo>
                    <a:cubicBezTo>
                      <a:pt x="224948" y="24593"/>
                      <a:pt x="223975" y="24224"/>
                      <a:pt x="222801" y="23922"/>
                    </a:cubicBezTo>
                    <a:cubicBezTo>
                      <a:pt x="221627" y="23621"/>
                      <a:pt x="220084" y="23453"/>
                      <a:pt x="218154" y="23453"/>
                    </a:cubicBezTo>
                    <a:cubicBezTo>
                      <a:pt x="214195" y="23453"/>
                      <a:pt x="211243" y="24174"/>
                      <a:pt x="209330" y="25617"/>
                    </a:cubicBezTo>
                    <a:cubicBezTo>
                      <a:pt x="207401" y="27060"/>
                      <a:pt x="206445" y="29375"/>
                      <a:pt x="206445" y="32579"/>
                    </a:cubicBezTo>
                    <a:lnTo>
                      <a:pt x="206445" y="33787"/>
                    </a:lnTo>
                    <a:cubicBezTo>
                      <a:pt x="206445" y="35213"/>
                      <a:pt x="206629" y="36488"/>
                      <a:pt x="207015" y="37595"/>
                    </a:cubicBezTo>
                    <a:cubicBezTo>
                      <a:pt x="207401" y="38719"/>
                      <a:pt x="208038" y="39658"/>
                      <a:pt x="208927" y="40447"/>
                    </a:cubicBezTo>
                    <a:cubicBezTo>
                      <a:pt x="209816" y="41235"/>
                      <a:pt x="210974" y="41839"/>
                      <a:pt x="212417" y="42242"/>
                    </a:cubicBezTo>
                    <a:cubicBezTo>
                      <a:pt x="213860" y="42644"/>
                      <a:pt x="215655" y="42846"/>
                      <a:pt x="217819" y="42846"/>
                    </a:cubicBezTo>
                    <a:lnTo>
                      <a:pt x="228035" y="42846"/>
                    </a:lnTo>
                    <a:cubicBezTo>
                      <a:pt x="229226" y="42846"/>
                      <a:pt x="230250" y="42745"/>
                      <a:pt x="231088" y="42561"/>
                    </a:cubicBezTo>
                    <a:cubicBezTo>
                      <a:pt x="231927" y="42376"/>
                      <a:pt x="232615" y="42040"/>
                      <a:pt x="233135" y="41587"/>
                    </a:cubicBezTo>
                    <a:cubicBezTo>
                      <a:pt x="233655" y="41118"/>
                      <a:pt x="234024" y="40514"/>
                      <a:pt x="234259" y="39742"/>
                    </a:cubicBezTo>
                    <a:cubicBezTo>
                      <a:pt x="234494" y="38970"/>
                      <a:pt x="234611" y="38031"/>
                      <a:pt x="234611" y="36907"/>
                    </a:cubicBezTo>
                    <a:lnTo>
                      <a:pt x="234611" y="36907"/>
                    </a:lnTo>
                    <a:close/>
                    <a:moveTo>
                      <a:pt x="238822" y="42862"/>
                    </a:moveTo>
                    <a:lnTo>
                      <a:pt x="238822" y="23117"/>
                    </a:lnTo>
                    <a:cubicBezTo>
                      <a:pt x="238822" y="21003"/>
                      <a:pt x="239091" y="19225"/>
                      <a:pt x="239627" y="17782"/>
                    </a:cubicBezTo>
                    <a:cubicBezTo>
                      <a:pt x="240164" y="16340"/>
                      <a:pt x="241003" y="15165"/>
                      <a:pt x="242144" y="14260"/>
                    </a:cubicBezTo>
                    <a:cubicBezTo>
                      <a:pt x="243285" y="13354"/>
                      <a:pt x="244744" y="12716"/>
                      <a:pt x="246556" y="12330"/>
                    </a:cubicBezTo>
                    <a:cubicBezTo>
                      <a:pt x="248368" y="11944"/>
                      <a:pt x="250532" y="11760"/>
                      <a:pt x="253082" y="11760"/>
                    </a:cubicBezTo>
                    <a:cubicBezTo>
                      <a:pt x="255632" y="11760"/>
                      <a:pt x="257796" y="11944"/>
                      <a:pt x="259608" y="12330"/>
                    </a:cubicBezTo>
                    <a:cubicBezTo>
                      <a:pt x="261419" y="12716"/>
                      <a:pt x="262896" y="13354"/>
                      <a:pt x="264020" y="14260"/>
                    </a:cubicBezTo>
                    <a:cubicBezTo>
                      <a:pt x="265160" y="15165"/>
                      <a:pt x="265999" y="16340"/>
                      <a:pt x="266536" y="17782"/>
                    </a:cubicBezTo>
                    <a:cubicBezTo>
                      <a:pt x="267073" y="19225"/>
                      <a:pt x="267341" y="21003"/>
                      <a:pt x="267341" y="23117"/>
                    </a:cubicBezTo>
                    <a:lnTo>
                      <a:pt x="267341" y="42862"/>
                    </a:lnTo>
                    <a:lnTo>
                      <a:pt x="258165" y="42862"/>
                    </a:lnTo>
                    <a:lnTo>
                      <a:pt x="258165" y="23822"/>
                    </a:lnTo>
                    <a:cubicBezTo>
                      <a:pt x="258165" y="23017"/>
                      <a:pt x="258114" y="22329"/>
                      <a:pt x="257997" y="21742"/>
                    </a:cubicBezTo>
                    <a:cubicBezTo>
                      <a:pt x="257880" y="21171"/>
                      <a:pt x="257645" y="20685"/>
                      <a:pt x="257309" y="20299"/>
                    </a:cubicBezTo>
                    <a:cubicBezTo>
                      <a:pt x="256974" y="19913"/>
                      <a:pt x="256454" y="19628"/>
                      <a:pt x="255783" y="19460"/>
                    </a:cubicBezTo>
                    <a:cubicBezTo>
                      <a:pt x="255111" y="19292"/>
                      <a:pt x="254222" y="19208"/>
                      <a:pt x="253098" y="19208"/>
                    </a:cubicBezTo>
                    <a:cubicBezTo>
                      <a:pt x="251974" y="19208"/>
                      <a:pt x="251085" y="19292"/>
                      <a:pt x="250414" y="19460"/>
                    </a:cubicBezTo>
                    <a:cubicBezTo>
                      <a:pt x="249743" y="19628"/>
                      <a:pt x="249223" y="19913"/>
                      <a:pt x="248888" y="20299"/>
                    </a:cubicBezTo>
                    <a:cubicBezTo>
                      <a:pt x="248535" y="20685"/>
                      <a:pt x="248317" y="21171"/>
                      <a:pt x="248200" y="21742"/>
                    </a:cubicBezTo>
                    <a:cubicBezTo>
                      <a:pt x="248082" y="22312"/>
                      <a:pt x="248032" y="23017"/>
                      <a:pt x="248032" y="23822"/>
                    </a:cubicBezTo>
                    <a:lnTo>
                      <a:pt x="248032" y="42862"/>
                    </a:lnTo>
                    <a:lnTo>
                      <a:pt x="238856" y="42862"/>
                    </a:lnTo>
                    <a:close/>
                    <a:moveTo>
                      <a:pt x="285862" y="34089"/>
                    </a:moveTo>
                    <a:cubicBezTo>
                      <a:pt x="286986" y="34089"/>
                      <a:pt x="287892" y="34005"/>
                      <a:pt x="288596" y="33837"/>
                    </a:cubicBezTo>
                    <a:cubicBezTo>
                      <a:pt x="289301" y="33669"/>
                      <a:pt x="289871" y="33367"/>
                      <a:pt x="290274" y="32948"/>
                    </a:cubicBezTo>
                    <a:cubicBezTo>
                      <a:pt x="290677" y="32529"/>
                      <a:pt x="290962" y="31941"/>
                      <a:pt x="291113" y="31220"/>
                    </a:cubicBezTo>
                    <a:cubicBezTo>
                      <a:pt x="291264" y="30482"/>
                      <a:pt x="291348" y="29559"/>
                      <a:pt x="291348" y="28452"/>
                    </a:cubicBezTo>
                    <a:lnTo>
                      <a:pt x="291348" y="26019"/>
                    </a:lnTo>
                    <a:cubicBezTo>
                      <a:pt x="291348" y="24627"/>
                      <a:pt x="291297" y="23503"/>
                      <a:pt x="291180" y="22614"/>
                    </a:cubicBezTo>
                    <a:cubicBezTo>
                      <a:pt x="291062" y="21725"/>
                      <a:pt x="290811" y="21037"/>
                      <a:pt x="290425" y="20534"/>
                    </a:cubicBezTo>
                    <a:cubicBezTo>
                      <a:pt x="290039" y="20030"/>
                      <a:pt x="289486" y="19695"/>
                      <a:pt x="288747" y="19494"/>
                    </a:cubicBezTo>
                    <a:cubicBezTo>
                      <a:pt x="288009" y="19309"/>
                      <a:pt x="287053" y="19208"/>
                      <a:pt x="285862" y="19208"/>
                    </a:cubicBezTo>
                    <a:cubicBezTo>
                      <a:pt x="284671" y="19208"/>
                      <a:pt x="283664" y="19309"/>
                      <a:pt x="282943" y="19494"/>
                    </a:cubicBezTo>
                    <a:cubicBezTo>
                      <a:pt x="282238" y="19678"/>
                      <a:pt x="281668" y="20030"/>
                      <a:pt x="281265" y="20534"/>
                    </a:cubicBezTo>
                    <a:cubicBezTo>
                      <a:pt x="280863" y="21037"/>
                      <a:pt x="280594" y="21725"/>
                      <a:pt x="280493" y="22614"/>
                    </a:cubicBezTo>
                    <a:cubicBezTo>
                      <a:pt x="280376" y="23503"/>
                      <a:pt x="280326" y="24627"/>
                      <a:pt x="280326" y="26019"/>
                    </a:cubicBezTo>
                    <a:lnTo>
                      <a:pt x="280326" y="27294"/>
                    </a:lnTo>
                    <a:cubicBezTo>
                      <a:pt x="280326" y="28687"/>
                      <a:pt x="280393" y="29811"/>
                      <a:pt x="280527" y="30700"/>
                    </a:cubicBezTo>
                    <a:cubicBezTo>
                      <a:pt x="280661" y="31589"/>
                      <a:pt x="280930" y="32277"/>
                      <a:pt x="281299" y="32780"/>
                    </a:cubicBezTo>
                    <a:cubicBezTo>
                      <a:pt x="281685" y="33283"/>
                      <a:pt x="282238" y="33619"/>
                      <a:pt x="282976" y="33820"/>
                    </a:cubicBezTo>
                    <a:cubicBezTo>
                      <a:pt x="283715" y="34005"/>
                      <a:pt x="284671" y="34105"/>
                      <a:pt x="285862" y="34105"/>
                    </a:cubicBezTo>
                    <a:lnTo>
                      <a:pt x="285862" y="34105"/>
                    </a:lnTo>
                    <a:close/>
                    <a:moveTo>
                      <a:pt x="291348" y="39809"/>
                    </a:moveTo>
                    <a:cubicBezTo>
                      <a:pt x="290576" y="40346"/>
                      <a:pt x="289636" y="40765"/>
                      <a:pt x="288512" y="41084"/>
                    </a:cubicBezTo>
                    <a:cubicBezTo>
                      <a:pt x="287389" y="41386"/>
                      <a:pt x="285929" y="41554"/>
                      <a:pt x="284134" y="41554"/>
                    </a:cubicBezTo>
                    <a:cubicBezTo>
                      <a:pt x="281819" y="41554"/>
                      <a:pt x="279839" y="41302"/>
                      <a:pt x="278195" y="40782"/>
                    </a:cubicBezTo>
                    <a:cubicBezTo>
                      <a:pt x="276534" y="40262"/>
                      <a:pt x="275192" y="39440"/>
                      <a:pt x="274119" y="38333"/>
                    </a:cubicBezTo>
                    <a:cubicBezTo>
                      <a:pt x="273062" y="37209"/>
                      <a:pt x="272273" y="35783"/>
                      <a:pt x="271787" y="34038"/>
                    </a:cubicBezTo>
                    <a:cubicBezTo>
                      <a:pt x="271283" y="32294"/>
                      <a:pt x="271032" y="30180"/>
                      <a:pt x="271032" y="27714"/>
                    </a:cubicBezTo>
                    <a:lnTo>
                      <a:pt x="271032" y="25634"/>
                    </a:lnTo>
                    <a:cubicBezTo>
                      <a:pt x="271032" y="23285"/>
                      <a:pt x="271283" y="21255"/>
                      <a:pt x="271787" y="19510"/>
                    </a:cubicBezTo>
                    <a:cubicBezTo>
                      <a:pt x="272290" y="17782"/>
                      <a:pt x="273112" y="16340"/>
                      <a:pt x="274270" y="15182"/>
                    </a:cubicBezTo>
                    <a:cubicBezTo>
                      <a:pt x="275427" y="14025"/>
                      <a:pt x="276937" y="13169"/>
                      <a:pt x="278833" y="12616"/>
                    </a:cubicBezTo>
                    <a:cubicBezTo>
                      <a:pt x="280712" y="12062"/>
                      <a:pt x="283060" y="11777"/>
                      <a:pt x="285879" y="11777"/>
                    </a:cubicBezTo>
                    <a:cubicBezTo>
                      <a:pt x="288697" y="11777"/>
                      <a:pt x="291146" y="12062"/>
                      <a:pt x="293042" y="12649"/>
                    </a:cubicBezTo>
                    <a:cubicBezTo>
                      <a:pt x="294921" y="13219"/>
                      <a:pt x="296431" y="14075"/>
                      <a:pt x="297538" y="15216"/>
                    </a:cubicBezTo>
                    <a:cubicBezTo>
                      <a:pt x="298662" y="16357"/>
                      <a:pt x="299434" y="17732"/>
                      <a:pt x="299870" y="19376"/>
                    </a:cubicBezTo>
                    <a:cubicBezTo>
                      <a:pt x="300306" y="21003"/>
                      <a:pt x="300541" y="22866"/>
                      <a:pt x="300541" y="24946"/>
                    </a:cubicBezTo>
                    <a:lnTo>
                      <a:pt x="300541" y="40413"/>
                    </a:lnTo>
                    <a:cubicBezTo>
                      <a:pt x="300541" y="42678"/>
                      <a:pt x="300289" y="44624"/>
                      <a:pt x="299769" y="46218"/>
                    </a:cubicBezTo>
                    <a:cubicBezTo>
                      <a:pt x="299249" y="47811"/>
                      <a:pt x="298410" y="49120"/>
                      <a:pt x="297236" y="50143"/>
                    </a:cubicBezTo>
                    <a:cubicBezTo>
                      <a:pt x="296062" y="51167"/>
                      <a:pt x="294518" y="51922"/>
                      <a:pt x="292623" y="52391"/>
                    </a:cubicBezTo>
                    <a:cubicBezTo>
                      <a:pt x="290710" y="52878"/>
                      <a:pt x="288395" y="53113"/>
                      <a:pt x="285661" y="53113"/>
                    </a:cubicBezTo>
                    <a:lnTo>
                      <a:pt x="281366" y="53113"/>
                    </a:lnTo>
                    <a:cubicBezTo>
                      <a:pt x="280493" y="53113"/>
                      <a:pt x="279470" y="53113"/>
                      <a:pt x="278279" y="53079"/>
                    </a:cubicBezTo>
                    <a:cubicBezTo>
                      <a:pt x="277088" y="53062"/>
                      <a:pt x="275662" y="53029"/>
                      <a:pt x="274001" y="52995"/>
                    </a:cubicBezTo>
                    <a:lnTo>
                      <a:pt x="275394" y="45547"/>
                    </a:lnTo>
                    <a:cubicBezTo>
                      <a:pt x="276786" y="45580"/>
                      <a:pt x="277960" y="45614"/>
                      <a:pt x="278950" y="45631"/>
                    </a:cubicBezTo>
                    <a:cubicBezTo>
                      <a:pt x="279923" y="45647"/>
                      <a:pt x="280796" y="45664"/>
                      <a:pt x="281517" y="45664"/>
                    </a:cubicBezTo>
                    <a:lnTo>
                      <a:pt x="285040" y="45664"/>
                    </a:lnTo>
                    <a:cubicBezTo>
                      <a:pt x="286264" y="45664"/>
                      <a:pt x="287288" y="45597"/>
                      <a:pt x="288093" y="45463"/>
                    </a:cubicBezTo>
                    <a:cubicBezTo>
                      <a:pt x="288898" y="45329"/>
                      <a:pt x="289553" y="45060"/>
                      <a:pt x="290056" y="44691"/>
                    </a:cubicBezTo>
                    <a:cubicBezTo>
                      <a:pt x="290559" y="44305"/>
                      <a:pt x="290895" y="43752"/>
                      <a:pt x="291096" y="43014"/>
                    </a:cubicBezTo>
                    <a:cubicBezTo>
                      <a:pt x="291280" y="42275"/>
                      <a:pt x="291381" y="41336"/>
                      <a:pt x="291381" y="40178"/>
                    </a:cubicBezTo>
                    <a:lnTo>
                      <a:pt x="291381" y="39826"/>
                    </a:lnTo>
                    <a:lnTo>
                      <a:pt x="291381" y="39826"/>
                    </a:lnTo>
                    <a:close/>
                    <a:moveTo>
                      <a:pt x="313391" y="30868"/>
                    </a:moveTo>
                    <a:cubicBezTo>
                      <a:pt x="313425" y="31874"/>
                      <a:pt x="313542" y="32679"/>
                      <a:pt x="313710" y="33300"/>
                    </a:cubicBezTo>
                    <a:cubicBezTo>
                      <a:pt x="313878" y="33921"/>
                      <a:pt x="314196" y="34424"/>
                      <a:pt x="314633" y="34793"/>
                    </a:cubicBezTo>
                    <a:cubicBezTo>
                      <a:pt x="315069" y="35179"/>
                      <a:pt x="315656" y="35431"/>
                      <a:pt x="316394" y="35565"/>
                    </a:cubicBezTo>
                    <a:cubicBezTo>
                      <a:pt x="317132" y="35699"/>
                      <a:pt x="318055" y="35766"/>
                      <a:pt x="319162" y="35766"/>
                    </a:cubicBezTo>
                    <a:lnTo>
                      <a:pt x="324279" y="35766"/>
                    </a:lnTo>
                    <a:cubicBezTo>
                      <a:pt x="326107" y="35766"/>
                      <a:pt x="328154" y="35750"/>
                      <a:pt x="330419" y="35716"/>
                    </a:cubicBezTo>
                    <a:lnTo>
                      <a:pt x="329093" y="42879"/>
                    </a:lnTo>
                    <a:cubicBezTo>
                      <a:pt x="327164" y="42963"/>
                      <a:pt x="325386" y="42997"/>
                      <a:pt x="323725" y="42997"/>
                    </a:cubicBezTo>
                    <a:lnTo>
                      <a:pt x="318306" y="42997"/>
                    </a:lnTo>
                    <a:cubicBezTo>
                      <a:pt x="315572" y="42997"/>
                      <a:pt x="313307" y="42712"/>
                      <a:pt x="311496" y="42158"/>
                    </a:cubicBezTo>
                    <a:cubicBezTo>
                      <a:pt x="309684" y="41604"/>
                      <a:pt x="308241" y="40749"/>
                      <a:pt x="307167" y="39625"/>
                    </a:cubicBezTo>
                    <a:cubicBezTo>
                      <a:pt x="306094" y="38484"/>
                      <a:pt x="305322" y="37058"/>
                      <a:pt x="304886" y="35347"/>
                    </a:cubicBezTo>
                    <a:cubicBezTo>
                      <a:pt x="304450" y="33636"/>
                      <a:pt x="304215" y="31623"/>
                      <a:pt x="304215" y="29308"/>
                    </a:cubicBezTo>
                    <a:lnTo>
                      <a:pt x="304215" y="26137"/>
                    </a:lnTo>
                    <a:cubicBezTo>
                      <a:pt x="304215" y="23704"/>
                      <a:pt x="304450" y="21607"/>
                      <a:pt x="304936" y="19812"/>
                    </a:cubicBezTo>
                    <a:cubicBezTo>
                      <a:pt x="305423" y="18017"/>
                      <a:pt x="306228" y="16524"/>
                      <a:pt x="307369" y="15333"/>
                    </a:cubicBezTo>
                    <a:cubicBezTo>
                      <a:pt x="308509" y="14142"/>
                      <a:pt x="309986" y="13253"/>
                      <a:pt x="311814" y="12649"/>
                    </a:cubicBezTo>
                    <a:cubicBezTo>
                      <a:pt x="313643" y="12045"/>
                      <a:pt x="315908" y="11760"/>
                      <a:pt x="318592" y="11760"/>
                    </a:cubicBezTo>
                    <a:cubicBezTo>
                      <a:pt x="323440" y="11760"/>
                      <a:pt x="326896" y="12766"/>
                      <a:pt x="328976" y="14796"/>
                    </a:cubicBezTo>
                    <a:cubicBezTo>
                      <a:pt x="331056" y="16810"/>
                      <a:pt x="332096" y="19628"/>
                      <a:pt x="332096" y="23251"/>
                    </a:cubicBezTo>
                    <a:lnTo>
                      <a:pt x="332096" y="24459"/>
                    </a:lnTo>
                    <a:cubicBezTo>
                      <a:pt x="332096" y="25734"/>
                      <a:pt x="332012" y="26774"/>
                      <a:pt x="331861" y="27580"/>
                    </a:cubicBezTo>
                    <a:cubicBezTo>
                      <a:pt x="331710" y="28385"/>
                      <a:pt x="331425" y="29039"/>
                      <a:pt x="331023" y="29542"/>
                    </a:cubicBezTo>
                    <a:cubicBezTo>
                      <a:pt x="330620" y="30046"/>
                      <a:pt x="330083" y="30381"/>
                      <a:pt x="329429" y="30582"/>
                    </a:cubicBezTo>
                    <a:cubicBezTo>
                      <a:pt x="328775" y="30767"/>
                      <a:pt x="327969" y="30868"/>
                      <a:pt x="326996" y="30868"/>
                    </a:cubicBezTo>
                    <a:lnTo>
                      <a:pt x="313374" y="30868"/>
                    </a:lnTo>
                    <a:close/>
                    <a:moveTo>
                      <a:pt x="318357" y="18521"/>
                    </a:moveTo>
                    <a:cubicBezTo>
                      <a:pt x="317317" y="18521"/>
                      <a:pt x="316478" y="18604"/>
                      <a:pt x="315840" y="18772"/>
                    </a:cubicBezTo>
                    <a:cubicBezTo>
                      <a:pt x="315203" y="18940"/>
                      <a:pt x="314700" y="19259"/>
                      <a:pt x="314347" y="19695"/>
                    </a:cubicBezTo>
                    <a:cubicBezTo>
                      <a:pt x="313978" y="20131"/>
                      <a:pt x="313727" y="20752"/>
                      <a:pt x="313593" y="21507"/>
                    </a:cubicBezTo>
                    <a:cubicBezTo>
                      <a:pt x="313458" y="22278"/>
                      <a:pt x="313391" y="23285"/>
                      <a:pt x="313391" y="24510"/>
                    </a:cubicBezTo>
                    <a:lnTo>
                      <a:pt x="323373" y="24510"/>
                    </a:lnTo>
                    <a:cubicBezTo>
                      <a:pt x="323373" y="23285"/>
                      <a:pt x="323306" y="22278"/>
                      <a:pt x="323172" y="21507"/>
                    </a:cubicBezTo>
                    <a:cubicBezTo>
                      <a:pt x="323037" y="20735"/>
                      <a:pt x="322769" y="20131"/>
                      <a:pt x="322400" y="19695"/>
                    </a:cubicBezTo>
                    <a:cubicBezTo>
                      <a:pt x="322014" y="19259"/>
                      <a:pt x="321511" y="18940"/>
                      <a:pt x="320873" y="18772"/>
                    </a:cubicBezTo>
                    <a:cubicBezTo>
                      <a:pt x="320236" y="18604"/>
                      <a:pt x="319397" y="18521"/>
                      <a:pt x="318357" y="18521"/>
                    </a:cubicBezTo>
                    <a:lnTo>
                      <a:pt x="318357" y="18521"/>
                    </a:lnTo>
                    <a:close/>
                    <a:moveTo>
                      <a:pt x="335552" y="0"/>
                    </a:moveTo>
                    <a:lnTo>
                      <a:pt x="344729" y="0"/>
                    </a:lnTo>
                    <a:lnTo>
                      <a:pt x="344729" y="42879"/>
                    </a:lnTo>
                    <a:lnTo>
                      <a:pt x="335552" y="42879"/>
                    </a:lnTo>
                    <a:lnTo>
                      <a:pt x="335552" y="0"/>
                    </a:lnTo>
                    <a:lnTo>
                      <a:pt x="335552" y="0"/>
                    </a:lnTo>
                    <a:close/>
                    <a:moveTo>
                      <a:pt x="348939" y="12699"/>
                    </a:moveTo>
                    <a:lnTo>
                      <a:pt x="358116" y="12699"/>
                    </a:lnTo>
                    <a:lnTo>
                      <a:pt x="358116" y="42879"/>
                    </a:lnTo>
                    <a:lnTo>
                      <a:pt x="348939" y="42879"/>
                    </a:lnTo>
                    <a:lnTo>
                      <a:pt x="348939" y="12699"/>
                    </a:lnTo>
                    <a:lnTo>
                      <a:pt x="348939" y="12699"/>
                    </a:lnTo>
                    <a:close/>
                    <a:moveTo>
                      <a:pt x="358753" y="4395"/>
                    </a:moveTo>
                    <a:cubicBezTo>
                      <a:pt x="358753" y="5972"/>
                      <a:pt x="358384" y="7113"/>
                      <a:pt x="357663" y="7801"/>
                    </a:cubicBezTo>
                    <a:cubicBezTo>
                      <a:pt x="356925" y="8489"/>
                      <a:pt x="355566" y="8841"/>
                      <a:pt x="353570" y="8841"/>
                    </a:cubicBezTo>
                    <a:cubicBezTo>
                      <a:pt x="351573" y="8841"/>
                      <a:pt x="350147" y="8489"/>
                      <a:pt x="349409" y="7801"/>
                    </a:cubicBezTo>
                    <a:cubicBezTo>
                      <a:pt x="348671" y="7113"/>
                      <a:pt x="348319" y="5972"/>
                      <a:pt x="348319" y="4395"/>
                    </a:cubicBezTo>
                    <a:cubicBezTo>
                      <a:pt x="348319" y="2818"/>
                      <a:pt x="348688" y="1795"/>
                      <a:pt x="349409" y="1074"/>
                    </a:cubicBezTo>
                    <a:cubicBezTo>
                      <a:pt x="350147" y="369"/>
                      <a:pt x="351523" y="0"/>
                      <a:pt x="353570" y="0"/>
                    </a:cubicBezTo>
                    <a:cubicBezTo>
                      <a:pt x="355616" y="0"/>
                      <a:pt x="356941" y="352"/>
                      <a:pt x="357663" y="1074"/>
                    </a:cubicBezTo>
                    <a:cubicBezTo>
                      <a:pt x="358401" y="1778"/>
                      <a:pt x="358753" y="2885"/>
                      <a:pt x="358753" y="4395"/>
                    </a:cubicBezTo>
                    <a:lnTo>
                      <a:pt x="358753" y="4395"/>
                    </a:lnTo>
                    <a:close/>
                    <a:moveTo>
                      <a:pt x="370245" y="21423"/>
                    </a:moveTo>
                    <a:cubicBezTo>
                      <a:pt x="370245" y="22044"/>
                      <a:pt x="370429" y="22496"/>
                      <a:pt x="370815" y="22782"/>
                    </a:cubicBezTo>
                    <a:cubicBezTo>
                      <a:pt x="371201" y="23067"/>
                      <a:pt x="372073" y="23268"/>
                      <a:pt x="373415" y="23386"/>
                    </a:cubicBezTo>
                    <a:lnTo>
                      <a:pt x="378733" y="23855"/>
                    </a:lnTo>
                    <a:cubicBezTo>
                      <a:pt x="380512" y="24006"/>
                      <a:pt x="381988" y="24342"/>
                      <a:pt x="383179" y="24828"/>
                    </a:cubicBezTo>
                    <a:cubicBezTo>
                      <a:pt x="384370" y="25332"/>
                      <a:pt x="385326" y="25969"/>
                      <a:pt x="386031" y="26741"/>
                    </a:cubicBezTo>
                    <a:cubicBezTo>
                      <a:pt x="386736" y="27513"/>
                      <a:pt x="387239" y="28402"/>
                      <a:pt x="387524" y="29425"/>
                    </a:cubicBezTo>
                    <a:cubicBezTo>
                      <a:pt x="387809" y="30448"/>
                      <a:pt x="387960" y="31556"/>
                      <a:pt x="387960" y="32747"/>
                    </a:cubicBezTo>
                    <a:lnTo>
                      <a:pt x="387960" y="33720"/>
                    </a:lnTo>
                    <a:cubicBezTo>
                      <a:pt x="387960" y="36907"/>
                      <a:pt x="386903" y="39256"/>
                      <a:pt x="384789" y="40765"/>
                    </a:cubicBezTo>
                    <a:cubicBezTo>
                      <a:pt x="382676" y="42259"/>
                      <a:pt x="379337" y="43014"/>
                      <a:pt x="374808" y="43014"/>
                    </a:cubicBezTo>
                    <a:lnTo>
                      <a:pt x="368836" y="43014"/>
                    </a:lnTo>
                    <a:cubicBezTo>
                      <a:pt x="367577" y="43014"/>
                      <a:pt x="366302" y="43014"/>
                      <a:pt x="364994" y="42980"/>
                    </a:cubicBezTo>
                    <a:cubicBezTo>
                      <a:pt x="363685" y="42963"/>
                      <a:pt x="362427" y="42930"/>
                      <a:pt x="361236" y="42896"/>
                    </a:cubicBezTo>
                    <a:lnTo>
                      <a:pt x="362511" y="35800"/>
                    </a:lnTo>
                    <a:cubicBezTo>
                      <a:pt x="364440" y="35833"/>
                      <a:pt x="366554" y="35867"/>
                      <a:pt x="368852" y="35884"/>
                    </a:cubicBezTo>
                    <a:cubicBezTo>
                      <a:pt x="371167" y="35901"/>
                      <a:pt x="373231" y="35917"/>
                      <a:pt x="375093" y="35917"/>
                    </a:cubicBezTo>
                    <a:cubicBezTo>
                      <a:pt x="376704" y="35917"/>
                      <a:pt x="377794" y="35783"/>
                      <a:pt x="378348" y="35515"/>
                    </a:cubicBezTo>
                    <a:cubicBezTo>
                      <a:pt x="378901" y="35246"/>
                      <a:pt x="379186" y="34693"/>
                      <a:pt x="379186" y="33837"/>
                    </a:cubicBezTo>
                    <a:cubicBezTo>
                      <a:pt x="379186" y="33183"/>
                      <a:pt x="379002" y="32696"/>
                      <a:pt x="378616" y="32361"/>
                    </a:cubicBezTo>
                    <a:cubicBezTo>
                      <a:pt x="378230" y="32042"/>
                      <a:pt x="377358" y="31824"/>
                      <a:pt x="376016" y="31757"/>
                    </a:cubicBezTo>
                    <a:lnTo>
                      <a:pt x="370362" y="31354"/>
                    </a:lnTo>
                    <a:cubicBezTo>
                      <a:pt x="367175" y="31119"/>
                      <a:pt x="364893" y="30197"/>
                      <a:pt x="363551" y="28586"/>
                    </a:cubicBezTo>
                    <a:cubicBezTo>
                      <a:pt x="362209" y="26976"/>
                      <a:pt x="361538" y="24996"/>
                      <a:pt x="361538" y="22648"/>
                    </a:cubicBezTo>
                    <a:lnTo>
                      <a:pt x="361538" y="21557"/>
                    </a:lnTo>
                    <a:cubicBezTo>
                      <a:pt x="361538" y="20131"/>
                      <a:pt x="361773" y="18873"/>
                      <a:pt x="362226" y="17782"/>
                    </a:cubicBezTo>
                    <a:cubicBezTo>
                      <a:pt x="362696" y="16692"/>
                      <a:pt x="363434" y="15753"/>
                      <a:pt x="364440" y="14981"/>
                    </a:cubicBezTo>
                    <a:cubicBezTo>
                      <a:pt x="365464" y="14209"/>
                      <a:pt x="366789" y="13622"/>
                      <a:pt x="368450" y="13219"/>
                    </a:cubicBezTo>
                    <a:cubicBezTo>
                      <a:pt x="370111" y="12817"/>
                      <a:pt x="372124" y="12616"/>
                      <a:pt x="374506" y="12616"/>
                    </a:cubicBezTo>
                    <a:lnTo>
                      <a:pt x="379522" y="12616"/>
                    </a:lnTo>
                    <a:cubicBezTo>
                      <a:pt x="380528" y="12616"/>
                      <a:pt x="381669" y="12616"/>
                      <a:pt x="382961" y="12649"/>
                    </a:cubicBezTo>
                    <a:cubicBezTo>
                      <a:pt x="384253" y="12666"/>
                      <a:pt x="385729" y="12699"/>
                      <a:pt x="387373" y="12733"/>
                    </a:cubicBezTo>
                    <a:lnTo>
                      <a:pt x="386048" y="19829"/>
                    </a:lnTo>
                    <a:cubicBezTo>
                      <a:pt x="384270" y="19796"/>
                      <a:pt x="382743" y="19762"/>
                      <a:pt x="381451" y="19745"/>
                    </a:cubicBezTo>
                    <a:cubicBezTo>
                      <a:pt x="380159" y="19729"/>
                      <a:pt x="379035" y="19712"/>
                      <a:pt x="378079" y="19712"/>
                    </a:cubicBezTo>
                    <a:lnTo>
                      <a:pt x="373919" y="19712"/>
                    </a:lnTo>
                    <a:cubicBezTo>
                      <a:pt x="372526" y="19712"/>
                      <a:pt x="371570" y="19812"/>
                      <a:pt x="371033" y="19997"/>
                    </a:cubicBezTo>
                    <a:cubicBezTo>
                      <a:pt x="370496" y="20181"/>
                      <a:pt x="370228" y="20668"/>
                      <a:pt x="370228" y="21440"/>
                    </a:cubicBezTo>
                    <a:lnTo>
                      <a:pt x="370228" y="21440"/>
                    </a:lnTo>
                    <a:close/>
                    <a:moveTo>
                      <a:pt x="405743" y="12599"/>
                    </a:moveTo>
                    <a:lnTo>
                      <a:pt x="409349" y="12599"/>
                    </a:lnTo>
                    <a:cubicBezTo>
                      <a:pt x="410708" y="12599"/>
                      <a:pt x="412503" y="12632"/>
                      <a:pt x="414684" y="12716"/>
                    </a:cubicBezTo>
                    <a:lnTo>
                      <a:pt x="413292" y="19997"/>
                    </a:lnTo>
                    <a:cubicBezTo>
                      <a:pt x="412637" y="19963"/>
                      <a:pt x="412034" y="19930"/>
                      <a:pt x="411497" y="19913"/>
                    </a:cubicBezTo>
                    <a:cubicBezTo>
                      <a:pt x="410960" y="19896"/>
                      <a:pt x="410423" y="19879"/>
                      <a:pt x="409886" y="19863"/>
                    </a:cubicBezTo>
                    <a:cubicBezTo>
                      <a:pt x="409349" y="19846"/>
                      <a:pt x="408779" y="19829"/>
                      <a:pt x="408175" y="19829"/>
                    </a:cubicBezTo>
                    <a:lnTo>
                      <a:pt x="406061" y="19829"/>
                    </a:lnTo>
                    <a:cubicBezTo>
                      <a:pt x="404870" y="19829"/>
                      <a:pt x="403880" y="19913"/>
                      <a:pt x="403126" y="20064"/>
                    </a:cubicBezTo>
                    <a:cubicBezTo>
                      <a:pt x="402354" y="20215"/>
                      <a:pt x="401750" y="20534"/>
                      <a:pt x="401314" y="20987"/>
                    </a:cubicBezTo>
                    <a:cubicBezTo>
                      <a:pt x="400878" y="21456"/>
                      <a:pt x="400559" y="22111"/>
                      <a:pt x="400391" y="22949"/>
                    </a:cubicBezTo>
                    <a:cubicBezTo>
                      <a:pt x="400223" y="23788"/>
                      <a:pt x="400139" y="24912"/>
                      <a:pt x="400139" y="26305"/>
                    </a:cubicBezTo>
                    <a:lnTo>
                      <a:pt x="400139" y="29358"/>
                    </a:lnTo>
                    <a:cubicBezTo>
                      <a:pt x="400139" y="30750"/>
                      <a:pt x="400223" y="31857"/>
                      <a:pt x="400391" y="32713"/>
                    </a:cubicBezTo>
                    <a:cubicBezTo>
                      <a:pt x="400559" y="33552"/>
                      <a:pt x="400878" y="34206"/>
                      <a:pt x="401347" y="34676"/>
                    </a:cubicBezTo>
                    <a:cubicBezTo>
                      <a:pt x="401817" y="35146"/>
                      <a:pt x="402421" y="35448"/>
                      <a:pt x="403193" y="35598"/>
                    </a:cubicBezTo>
                    <a:cubicBezTo>
                      <a:pt x="403964" y="35750"/>
                      <a:pt x="404921" y="35833"/>
                      <a:pt x="406078" y="35833"/>
                    </a:cubicBezTo>
                    <a:lnTo>
                      <a:pt x="410490" y="35833"/>
                    </a:lnTo>
                    <a:cubicBezTo>
                      <a:pt x="411782" y="35833"/>
                      <a:pt x="413208" y="35800"/>
                      <a:pt x="414785" y="35716"/>
                    </a:cubicBezTo>
                    <a:lnTo>
                      <a:pt x="413393" y="42930"/>
                    </a:lnTo>
                    <a:cubicBezTo>
                      <a:pt x="411849" y="42963"/>
                      <a:pt x="410423" y="42997"/>
                      <a:pt x="409098" y="43014"/>
                    </a:cubicBezTo>
                    <a:cubicBezTo>
                      <a:pt x="407772" y="43030"/>
                      <a:pt x="406682" y="43047"/>
                      <a:pt x="405843" y="43047"/>
                    </a:cubicBezTo>
                    <a:cubicBezTo>
                      <a:pt x="402991" y="43047"/>
                      <a:pt x="400626" y="42795"/>
                      <a:pt x="398714" y="42292"/>
                    </a:cubicBezTo>
                    <a:cubicBezTo>
                      <a:pt x="396801" y="41789"/>
                      <a:pt x="395274" y="41000"/>
                      <a:pt x="394100" y="39927"/>
                    </a:cubicBezTo>
                    <a:cubicBezTo>
                      <a:pt x="392926" y="38853"/>
                      <a:pt x="392087" y="37444"/>
                      <a:pt x="391584" y="35716"/>
                    </a:cubicBezTo>
                    <a:cubicBezTo>
                      <a:pt x="391080" y="33988"/>
                      <a:pt x="390829" y="31874"/>
                      <a:pt x="390829" y="29375"/>
                    </a:cubicBezTo>
                    <a:lnTo>
                      <a:pt x="390829" y="26321"/>
                    </a:lnTo>
                    <a:cubicBezTo>
                      <a:pt x="390829" y="23855"/>
                      <a:pt x="391080" y="21758"/>
                      <a:pt x="391601" y="20030"/>
                    </a:cubicBezTo>
                    <a:cubicBezTo>
                      <a:pt x="392121" y="18302"/>
                      <a:pt x="392976" y="16877"/>
                      <a:pt x="394167" y="15786"/>
                    </a:cubicBezTo>
                    <a:cubicBezTo>
                      <a:pt x="395358" y="14696"/>
                      <a:pt x="396902" y="13890"/>
                      <a:pt x="398781" y="13387"/>
                    </a:cubicBezTo>
                    <a:cubicBezTo>
                      <a:pt x="400659" y="12884"/>
                      <a:pt x="402975" y="12632"/>
                      <a:pt x="405709" y="12632"/>
                    </a:cubicBezTo>
                    <a:lnTo>
                      <a:pt x="405709" y="12632"/>
                    </a:lnTo>
                    <a:close/>
                    <a:moveTo>
                      <a:pt x="418157" y="42896"/>
                    </a:moveTo>
                    <a:lnTo>
                      <a:pt x="418157" y="17"/>
                    </a:lnTo>
                    <a:lnTo>
                      <a:pt x="427333" y="17"/>
                    </a:lnTo>
                    <a:lnTo>
                      <a:pt x="427333" y="13874"/>
                    </a:lnTo>
                    <a:cubicBezTo>
                      <a:pt x="428071" y="13303"/>
                      <a:pt x="429028" y="12800"/>
                      <a:pt x="430219" y="12397"/>
                    </a:cubicBezTo>
                    <a:cubicBezTo>
                      <a:pt x="431410" y="11995"/>
                      <a:pt x="433020" y="11793"/>
                      <a:pt x="435067" y="11793"/>
                    </a:cubicBezTo>
                    <a:cubicBezTo>
                      <a:pt x="438691" y="11793"/>
                      <a:pt x="441526" y="12599"/>
                      <a:pt x="443589" y="14192"/>
                    </a:cubicBezTo>
                    <a:cubicBezTo>
                      <a:pt x="445653" y="15786"/>
                      <a:pt x="446676" y="18370"/>
                      <a:pt x="446676" y="21960"/>
                    </a:cubicBezTo>
                    <a:lnTo>
                      <a:pt x="446676" y="42913"/>
                    </a:lnTo>
                    <a:lnTo>
                      <a:pt x="437500" y="42913"/>
                    </a:lnTo>
                    <a:lnTo>
                      <a:pt x="437500" y="23872"/>
                    </a:lnTo>
                    <a:cubicBezTo>
                      <a:pt x="437500" y="23067"/>
                      <a:pt x="437449" y="22379"/>
                      <a:pt x="437332" y="21792"/>
                    </a:cubicBezTo>
                    <a:cubicBezTo>
                      <a:pt x="437214" y="21222"/>
                      <a:pt x="436979" y="20735"/>
                      <a:pt x="436644" y="20349"/>
                    </a:cubicBezTo>
                    <a:cubicBezTo>
                      <a:pt x="436308" y="19963"/>
                      <a:pt x="435805" y="19678"/>
                      <a:pt x="435168" y="19510"/>
                    </a:cubicBezTo>
                    <a:cubicBezTo>
                      <a:pt x="434530" y="19343"/>
                      <a:pt x="433691" y="19259"/>
                      <a:pt x="432651" y="19259"/>
                    </a:cubicBezTo>
                    <a:cubicBezTo>
                      <a:pt x="431611" y="19259"/>
                      <a:pt x="430739" y="19359"/>
                      <a:pt x="430051" y="19544"/>
                    </a:cubicBezTo>
                    <a:cubicBezTo>
                      <a:pt x="429363" y="19729"/>
                      <a:pt x="428810" y="20047"/>
                      <a:pt x="428407" y="20467"/>
                    </a:cubicBezTo>
                    <a:cubicBezTo>
                      <a:pt x="428004" y="20886"/>
                      <a:pt x="427719" y="21456"/>
                      <a:pt x="427568" y="22178"/>
                    </a:cubicBezTo>
                    <a:cubicBezTo>
                      <a:pt x="427417" y="22882"/>
                      <a:pt x="427333" y="23771"/>
                      <a:pt x="427333" y="24812"/>
                    </a:cubicBezTo>
                    <a:lnTo>
                      <a:pt x="427333" y="42930"/>
                    </a:lnTo>
                    <a:lnTo>
                      <a:pt x="418157" y="42930"/>
                    </a:lnTo>
                    <a:close/>
                    <a:moveTo>
                      <a:pt x="459543" y="30884"/>
                    </a:moveTo>
                    <a:cubicBezTo>
                      <a:pt x="459577" y="31891"/>
                      <a:pt x="459694" y="32696"/>
                      <a:pt x="459862" y="33317"/>
                    </a:cubicBezTo>
                    <a:cubicBezTo>
                      <a:pt x="460029" y="33938"/>
                      <a:pt x="460348" y="34441"/>
                      <a:pt x="460785" y="34810"/>
                    </a:cubicBezTo>
                    <a:cubicBezTo>
                      <a:pt x="461221" y="35196"/>
                      <a:pt x="461808" y="35448"/>
                      <a:pt x="462546" y="35582"/>
                    </a:cubicBezTo>
                    <a:cubicBezTo>
                      <a:pt x="463284" y="35716"/>
                      <a:pt x="464207" y="35783"/>
                      <a:pt x="465314" y="35783"/>
                    </a:cubicBezTo>
                    <a:lnTo>
                      <a:pt x="470431" y="35783"/>
                    </a:lnTo>
                    <a:cubicBezTo>
                      <a:pt x="472259" y="35783"/>
                      <a:pt x="474306" y="35766"/>
                      <a:pt x="476571" y="35733"/>
                    </a:cubicBezTo>
                    <a:lnTo>
                      <a:pt x="475245" y="42896"/>
                    </a:lnTo>
                    <a:cubicBezTo>
                      <a:pt x="473316" y="42980"/>
                      <a:pt x="471538" y="43014"/>
                      <a:pt x="469877" y="43014"/>
                    </a:cubicBezTo>
                    <a:lnTo>
                      <a:pt x="464458" y="43014"/>
                    </a:lnTo>
                    <a:cubicBezTo>
                      <a:pt x="461724" y="43014"/>
                      <a:pt x="459459" y="42728"/>
                      <a:pt x="457647" y="42175"/>
                    </a:cubicBezTo>
                    <a:cubicBezTo>
                      <a:pt x="455836" y="41621"/>
                      <a:pt x="454393" y="40765"/>
                      <a:pt x="453319" y="39642"/>
                    </a:cubicBezTo>
                    <a:cubicBezTo>
                      <a:pt x="452245" y="38501"/>
                      <a:pt x="451474" y="37075"/>
                      <a:pt x="451038" y="35364"/>
                    </a:cubicBezTo>
                    <a:cubicBezTo>
                      <a:pt x="450601" y="33653"/>
                      <a:pt x="450367" y="31639"/>
                      <a:pt x="450367" y="29324"/>
                    </a:cubicBezTo>
                    <a:lnTo>
                      <a:pt x="450367" y="26154"/>
                    </a:lnTo>
                    <a:cubicBezTo>
                      <a:pt x="450367" y="23721"/>
                      <a:pt x="450601" y="21624"/>
                      <a:pt x="451088" y="19829"/>
                    </a:cubicBezTo>
                    <a:cubicBezTo>
                      <a:pt x="451575" y="18034"/>
                      <a:pt x="452380" y="16541"/>
                      <a:pt x="453520" y="15350"/>
                    </a:cubicBezTo>
                    <a:cubicBezTo>
                      <a:pt x="454661" y="14159"/>
                      <a:pt x="456138" y="13270"/>
                      <a:pt x="457966" y="12666"/>
                    </a:cubicBezTo>
                    <a:cubicBezTo>
                      <a:pt x="459795" y="12062"/>
                      <a:pt x="462060" y="11777"/>
                      <a:pt x="464744" y="11777"/>
                    </a:cubicBezTo>
                    <a:cubicBezTo>
                      <a:pt x="469592" y="11777"/>
                      <a:pt x="473048" y="12783"/>
                      <a:pt x="475128" y="14813"/>
                    </a:cubicBezTo>
                    <a:cubicBezTo>
                      <a:pt x="477208" y="16826"/>
                      <a:pt x="478248" y="19645"/>
                      <a:pt x="478248" y="23268"/>
                    </a:cubicBezTo>
                    <a:lnTo>
                      <a:pt x="478248" y="24476"/>
                    </a:lnTo>
                    <a:cubicBezTo>
                      <a:pt x="478248" y="25751"/>
                      <a:pt x="478164" y="26791"/>
                      <a:pt x="478013" y="27596"/>
                    </a:cubicBezTo>
                    <a:cubicBezTo>
                      <a:pt x="477862" y="28402"/>
                      <a:pt x="477577" y="29056"/>
                      <a:pt x="477175" y="29559"/>
                    </a:cubicBezTo>
                    <a:cubicBezTo>
                      <a:pt x="476772" y="30062"/>
                      <a:pt x="476235" y="30398"/>
                      <a:pt x="475581" y="30599"/>
                    </a:cubicBezTo>
                    <a:cubicBezTo>
                      <a:pt x="474927" y="30784"/>
                      <a:pt x="474121" y="30884"/>
                      <a:pt x="473148" y="30884"/>
                    </a:cubicBezTo>
                    <a:lnTo>
                      <a:pt x="459526" y="30884"/>
                    </a:lnTo>
                    <a:close/>
                    <a:moveTo>
                      <a:pt x="464509" y="18537"/>
                    </a:moveTo>
                    <a:cubicBezTo>
                      <a:pt x="463469" y="18537"/>
                      <a:pt x="462630" y="18621"/>
                      <a:pt x="461992" y="18789"/>
                    </a:cubicBezTo>
                    <a:cubicBezTo>
                      <a:pt x="461355" y="18957"/>
                      <a:pt x="460851" y="19276"/>
                      <a:pt x="460499" y="19712"/>
                    </a:cubicBezTo>
                    <a:cubicBezTo>
                      <a:pt x="460130" y="20148"/>
                      <a:pt x="459879" y="20769"/>
                      <a:pt x="459744" y="21524"/>
                    </a:cubicBezTo>
                    <a:cubicBezTo>
                      <a:pt x="459610" y="22295"/>
                      <a:pt x="459543" y="23302"/>
                      <a:pt x="459543" y="24526"/>
                    </a:cubicBezTo>
                    <a:lnTo>
                      <a:pt x="469525" y="24526"/>
                    </a:lnTo>
                    <a:cubicBezTo>
                      <a:pt x="469525" y="23302"/>
                      <a:pt x="469458" y="22295"/>
                      <a:pt x="469323" y="21524"/>
                    </a:cubicBezTo>
                    <a:cubicBezTo>
                      <a:pt x="469189" y="20752"/>
                      <a:pt x="468921" y="20148"/>
                      <a:pt x="468552" y="19712"/>
                    </a:cubicBezTo>
                    <a:cubicBezTo>
                      <a:pt x="468166" y="19276"/>
                      <a:pt x="467663" y="18957"/>
                      <a:pt x="467025" y="18789"/>
                    </a:cubicBezTo>
                    <a:cubicBezTo>
                      <a:pt x="466388" y="18621"/>
                      <a:pt x="465549" y="18537"/>
                      <a:pt x="464509" y="18537"/>
                    </a:cubicBezTo>
                    <a:lnTo>
                      <a:pt x="464509" y="18537"/>
                    </a:lnTo>
                    <a:close/>
                    <a:moveTo>
                      <a:pt x="490880" y="42896"/>
                    </a:moveTo>
                    <a:lnTo>
                      <a:pt x="481704" y="42896"/>
                    </a:lnTo>
                    <a:lnTo>
                      <a:pt x="481704" y="23906"/>
                    </a:lnTo>
                    <a:cubicBezTo>
                      <a:pt x="481704" y="21758"/>
                      <a:pt x="481973" y="19947"/>
                      <a:pt x="482509" y="18487"/>
                    </a:cubicBezTo>
                    <a:cubicBezTo>
                      <a:pt x="483046" y="17028"/>
                      <a:pt x="483868" y="15853"/>
                      <a:pt x="484958" y="14964"/>
                    </a:cubicBezTo>
                    <a:cubicBezTo>
                      <a:pt x="486049" y="14075"/>
                      <a:pt x="487425" y="13454"/>
                      <a:pt x="489052" y="13085"/>
                    </a:cubicBezTo>
                    <a:cubicBezTo>
                      <a:pt x="490679" y="12716"/>
                      <a:pt x="492575" y="12532"/>
                      <a:pt x="494739" y="12532"/>
                    </a:cubicBezTo>
                    <a:lnTo>
                      <a:pt x="497993" y="12532"/>
                    </a:lnTo>
                    <a:cubicBezTo>
                      <a:pt x="499050" y="12532"/>
                      <a:pt x="500275" y="12565"/>
                      <a:pt x="501651" y="12649"/>
                    </a:cubicBezTo>
                    <a:lnTo>
                      <a:pt x="500258" y="20098"/>
                    </a:lnTo>
                    <a:cubicBezTo>
                      <a:pt x="499906" y="20064"/>
                      <a:pt x="499268" y="20030"/>
                      <a:pt x="498346" y="20014"/>
                    </a:cubicBezTo>
                    <a:cubicBezTo>
                      <a:pt x="497423" y="19997"/>
                      <a:pt x="496517" y="19980"/>
                      <a:pt x="495628" y="19980"/>
                    </a:cubicBezTo>
                    <a:cubicBezTo>
                      <a:pt x="494588" y="19980"/>
                      <a:pt x="493749" y="20081"/>
                      <a:pt x="493112" y="20265"/>
                    </a:cubicBezTo>
                    <a:cubicBezTo>
                      <a:pt x="492474" y="20450"/>
                      <a:pt x="491988" y="20752"/>
                      <a:pt x="491635" y="21138"/>
                    </a:cubicBezTo>
                    <a:cubicBezTo>
                      <a:pt x="491283" y="21524"/>
                      <a:pt x="491065" y="22027"/>
                      <a:pt x="490964" y="22664"/>
                    </a:cubicBezTo>
                    <a:cubicBezTo>
                      <a:pt x="490864" y="23302"/>
                      <a:pt x="490813" y="24040"/>
                      <a:pt x="490813" y="24879"/>
                    </a:cubicBezTo>
                    <a:lnTo>
                      <a:pt x="490813" y="42896"/>
                    </a:lnTo>
                    <a:lnTo>
                      <a:pt x="490813" y="42896"/>
                    </a:lnTo>
                    <a:close/>
                    <a:moveTo>
                      <a:pt x="9529" y="99515"/>
                    </a:moveTo>
                    <a:lnTo>
                      <a:pt x="0" y="99515"/>
                    </a:lnTo>
                    <a:lnTo>
                      <a:pt x="0" y="58414"/>
                    </a:lnTo>
                    <a:lnTo>
                      <a:pt x="29039" y="58414"/>
                    </a:lnTo>
                    <a:lnTo>
                      <a:pt x="27546" y="66433"/>
                    </a:lnTo>
                    <a:lnTo>
                      <a:pt x="9546" y="66433"/>
                    </a:lnTo>
                    <a:lnTo>
                      <a:pt x="9546" y="75441"/>
                    </a:lnTo>
                    <a:lnTo>
                      <a:pt x="26691" y="75441"/>
                    </a:lnTo>
                    <a:lnTo>
                      <a:pt x="25197" y="83460"/>
                    </a:lnTo>
                    <a:lnTo>
                      <a:pt x="9562" y="83460"/>
                    </a:lnTo>
                    <a:lnTo>
                      <a:pt x="9562" y="99515"/>
                    </a:lnTo>
                    <a:lnTo>
                      <a:pt x="9562" y="99515"/>
                    </a:lnTo>
                    <a:close/>
                    <a:moveTo>
                      <a:pt x="37981" y="99515"/>
                    </a:moveTo>
                    <a:lnTo>
                      <a:pt x="37981" y="81497"/>
                    </a:lnTo>
                    <a:cubicBezTo>
                      <a:pt x="37981" y="80659"/>
                      <a:pt x="38031" y="79904"/>
                      <a:pt x="38132" y="79283"/>
                    </a:cubicBezTo>
                    <a:cubicBezTo>
                      <a:pt x="38232" y="78646"/>
                      <a:pt x="38451" y="78142"/>
                      <a:pt x="38803" y="77756"/>
                    </a:cubicBezTo>
                    <a:cubicBezTo>
                      <a:pt x="39155" y="77371"/>
                      <a:pt x="39642" y="77085"/>
                      <a:pt x="40279" y="76884"/>
                    </a:cubicBezTo>
                    <a:cubicBezTo>
                      <a:pt x="40917" y="76700"/>
                      <a:pt x="41755" y="76599"/>
                      <a:pt x="42795" y="76599"/>
                    </a:cubicBezTo>
                    <a:cubicBezTo>
                      <a:pt x="43685" y="76599"/>
                      <a:pt x="44590" y="76599"/>
                      <a:pt x="45513" y="76633"/>
                    </a:cubicBezTo>
                    <a:cubicBezTo>
                      <a:pt x="46436" y="76649"/>
                      <a:pt x="47073" y="76683"/>
                      <a:pt x="47426" y="76716"/>
                    </a:cubicBezTo>
                    <a:lnTo>
                      <a:pt x="48818" y="69268"/>
                    </a:lnTo>
                    <a:cubicBezTo>
                      <a:pt x="47426" y="69184"/>
                      <a:pt x="46218" y="69150"/>
                      <a:pt x="45161" y="69150"/>
                    </a:cubicBezTo>
                    <a:lnTo>
                      <a:pt x="41906" y="69150"/>
                    </a:lnTo>
                    <a:cubicBezTo>
                      <a:pt x="39759" y="69150"/>
                      <a:pt x="37863" y="69335"/>
                      <a:pt x="36219" y="69704"/>
                    </a:cubicBezTo>
                    <a:cubicBezTo>
                      <a:pt x="34592" y="70073"/>
                      <a:pt x="33216" y="70694"/>
                      <a:pt x="32126" y="71583"/>
                    </a:cubicBezTo>
                    <a:cubicBezTo>
                      <a:pt x="31035" y="72472"/>
                      <a:pt x="30213" y="73646"/>
                      <a:pt x="29677" y="75106"/>
                    </a:cubicBezTo>
                    <a:cubicBezTo>
                      <a:pt x="29140" y="76565"/>
                      <a:pt x="28871" y="78377"/>
                      <a:pt x="28871" y="80524"/>
                    </a:cubicBezTo>
                    <a:lnTo>
                      <a:pt x="28871" y="99515"/>
                    </a:lnTo>
                    <a:lnTo>
                      <a:pt x="38048" y="99515"/>
                    </a:lnTo>
                    <a:close/>
                    <a:moveTo>
                      <a:pt x="58246" y="87503"/>
                    </a:moveTo>
                    <a:cubicBezTo>
                      <a:pt x="58280" y="88510"/>
                      <a:pt x="58397" y="89315"/>
                      <a:pt x="58565" y="89936"/>
                    </a:cubicBezTo>
                    <a:cubicBezTo>
                      <a:pt x="58733" y="90556"/>
                      <a:pt x="59051" y="91060"/>
                      <a:pt x="59487" y="91429"/>
                    </a:cubicBezTo>
                    <a:cubicBezTo>
                      <a:pt x="59924" y="91815"/>
                      <a:pt x="60511" y="92066"/>
                      <a:pt x="61249" y="92200"/>
                    </a:cubicBezTo>
                    <a:cubicBezTo>
                      <a:pt x="61987" y="92335"/>
                      <a:pt x="62910" y="92402"/>
                      <a:pt x="64017" y="92402"/>
                    </a:cubicBezTo>
                    <a:lnTo>
                      <a:pt x="69134" y="92402"/>
                    </a:lnTo>
                    <a:cubicBezTo>
                      <a:pt x="70962" y="92402"/>
                      <a:pt x="73009" y="92385"/>
                      <a:pt x="75274" y="92352"/>
                    </a:cubicBezTo>
                    <a:lnTo>
                      <a:pt x="73948" y="99515"/>
                    </a:lnTo>
                    <a:cubicBezTo>
                      <a:pt x="72019" y="99599"/>
                      <a:pt x="70241" y="99632"/>
                      <a:pt x="68580" y="99632"/>
                    </a:cubicBezTo>
                    <a:lnTo>
                      <a:pt x="63161" y="99632"/>
                    </a:lnTo>
                    <a:cubicBezTo>
                      <a:pt x="60427" y="99632"/>
                      <a:pt x="58162" y="99347"/>
                      <a:pt x="56350" y="98793"/>
                    </a:cubicBezTo>
                    <a:cubicBezTo>
                      <a:pt x="54539" y="98240"/>
                      <a:pt x="53096" y="97384"/>
                      <a:pt x="52022" y="96260"/>
                    </a:cubicBezTo>
                    <a:cubicBezTo>
                      <a:pt x="50948" y="95119"/>
                      <a:pt x="50177" y="93694"/>
                      <a:pt x="49741" y="91982"/>
                    </a:cubicBezTo>
                    <a:cubicBezTo>
                      <a:pt x="49304" y="90271"/>
                      <a:pt x="49070" y="88258"/>
                      <a:pt x="49070" y="85943"/>
                    </a:cubicBezTo>
                    <a:lnTo>
                      <a:pt x="49070" y="82772"/>
                    </a:lnTo>
                    <a:cubicBezTo>
                      <a:pt x="49070" y="80340"/>
                      <a:pt x="49304" y="78243"/>
                      <a:pt x="49791" y="76448"/>
                    </a:cubicBezTo>
                    <a:cubicBezTo>
                      <a:pt x="50277" y="74653"/>
                      <a:pt x="51083" y="73160"/>
                      <a:pt x="52223" y="71969"/>
                    </a:cubicBezTo>
                    <a:cubicBezTo>
                      <a:pt x="53364" y="70778"/>
                      <a:pt x="54841" y="69889"/>
                      <a:pt x="56669" y="69285"/>
                    </a:cubicBezTo>
                    <a:cubicBezTo>
                      <a:pt x="58498" y="68681"/>
                      <a:pt x="60762" y="68396"/>
                      <a:pt x="63446" y="68396"/>
                    </a:cubicBezTo>
                    <a:cubicBezTo>
                      <a:pt x="68295" y="68396"/>
                      <a:pt x="71751" y="69402"/>
                      <a:pt x="73831" y="71432"/>
                    </a:cubicBezTo>
                    <a:cubicBezTo>
                      <a:pt x="75911" y="73445"/>
                      <a:pt x="76951" y="76263"/>
                      <a:pt x="76951" y="79887"/>
                    </a:cubicBezTo>
                    <a:lnTo>
                      <a:pt x="76951" y="81095"/>
                    </a:lnTo>
                    <a:cubicBezTo>
                      <a:pt x="76951" y="82370"/>
                      <a:pt x="76867" y="83410"/>
                      <a:pt x="76716" y="84215"/>
                    </a:cubicBezTo>
                    <a:cubicBezTo>
                      <a:pt x="76565" y="85021"/>
                      <a:pt x="76280" y="85675"/>
                      <a:pt x="75877" y="86178"/>
                    </a:cubicBezTo>
                    <a:cubicBezTo>
                      <a:pt x="75475" y="86681"/>
                      <a:pt x="74938" y="87017"/>
                      <a:pt x="74284" y="87218"/>
                    </a:cubicBezTo>
                    <a:cubicBezTo>
                      <a:pt x="73630" y="87403"/>
                      <a:pt x="72824" y="87503"/>
                      <a:pt x="71851" y="87503"/>
                    </a:cubicBezTo>
                    <a:lnTo>
                      <a:pt x="58229" y="87503"/>
                    </a:lnTo>
                    <a:close/>
                    <a:moveTo>
                      <a:pt x="63212" y="75156"/>
                    </a:moveTo>
                    <a:cubicBezTo>
                      <a:pt x="62172" y="75156"/>
                      <a:pt x="61333" y="75240"/>
                      <a:pt x="60695" y="75408"/>
                    </a:cubicBezTo>
                    <a:cubicBezTo>
                      <a:pt x="60058" y="75576"/>
                      <a:pt x="59555" y="75894"/>
                      <a:pt x="59202" y="76330"/>
                    </a:cubicBezTo>
                    <a:cubicBezTo>
                      <a:pt x="58833" y="76767"/>
                      <a:pt x="58582" y="77387"/>
                      <a:pt x="58447" y="78142"/>
                    </a:cubicBezTo>
                    <a:cubicBezTo>
                      <a:pt x="58313" y="78897"/>
                      <a:pt x="58246" y="79921"/>
                      <a:pt x="58246" y="81145"/>
                    </a:cubicBezTo>
                    <a:lnTo>
                      <a:pt x="68228" y="81145"/>
                    </a:lnTo>
                    <a:cubicBezTo>
                      <a:pt x="68228" y="79921"/>
                      <a:pt x="68161" y="78914"/>
                      <a:pt x="68026" y="78142"/>
                    </a:cubicBezTo>
                    <a:cubicBezTo>
                      <a:pt x="67892" y="77371"/>
                      <a:pt x="67624" y="76767"/>
                      <a:pt x="67255" y="76330"/>
                    </a:cubicBezTo>
                    <a:cubicBezTo>
                      <a:pt x="66869" y="75894"/>
                      <a:pt x="66366" y="75576"/>
                      <a:pt x="65728" y="75408"/>
                    </a:cubicBezTo>
                    <a:cubicBezTo>
                      <a:pt x="65091" y="75240"/>
                      <a:pt x="64252" y="75156"/>
                      <a:pt x="63212" y="75156"/>
                    </a:cubicBezTo>
                    <a:lnTo>
                      <a:pt x="63212" y="75156"/>
                    </a:lnTo>
                    <a:close/>
                    <a:moveTo>
                      <a:pt x="80407" y="69318"/>
                    </a:moveTo>
                    <a:lnTo>
                      <a:pt x="89584" y="69318"/>
                    </a:lnTo>
                    <a:lnTo>
                      <a:pt x="89584" y="99515"/>
                    </a:lnTo>
                    <a:lnTo>
                      <a:pt x="80407" y="99515"/>
                    </a:lnTo>
                    <a:lnTo>
                      <a:pt x="80407" y="69318"/>
                    </a:lnTo>
                    <a:lnTo>
                      <a:pt x="80407" y="69318"/>
                    </a:lnTo>
                    <a:close/>
                    <a:moveTo>
                      <a:pt x="90221" y="61014"/>
                    </a:moveTo>
                    <a:cubicBezTo>
                      <a:pt x="90221" y="62591"/>
                      <a:pt x="89852" y="63732"/>
                      <a:pt x="89131" y="64420"/>
                    </a:cubicBezTo>
                    <a:cubicBezTo>
                      <a:pt x="88392" y="65107"/>
                      <a:pt x="87034" y="65460"/>
                      <a:pt x="85037" y="65460"/>
                    </a:cubicBezTo>
                    <a:cubicBezTo>
                      <a:pt x="83041" y="65460"/>
                      <a:pt x="81615" y="65107"/>
                      <a:pt x="80877" y="64420"/>
                    </a:cubicBezTo>
                    <a:cubicBezTo>
                      <a:pt x="80139" y="63732"/>
                      <a:pt x="79786" y="62591"/>
                      <a:pt x="79786" y="61014"/>
                    </a:cubicBezTo>
                    <a:cubicBezTo>
                      <a:pt x="79786" y="59437"/>
                      <a:pt x="80155" y="58414"/>
                      <a:pt x="80877" y="57692"/>
                    </a:cubicBezTo>
                    <a:cubicBezTo>
                      <a:pt x="81615" y="56988"/>
                      <a:pt x="82990" y="56619"/>
                      <a:pt x="85037" y="56619"/>
                    </a:cubicBezTo>
                    <a:cubicBezTo>
                      <a:pt x="87084" y="56619"/>
                      <a:pt x="88409" y="56971"/>
                      <a:pt x="89131" y="57692"/>
                    </a:cubicBezTo>
                    <a:cubicBezTo>
                      <a:pt x="89869" y="58397"/>
                      <a:pt x="90221" y="59504"/>
                      <a:pt x="90221" y="61014"/>
                    </a:cubicBezTo>
                    <a:lnTo>
                      <a:pt x="90221" y="61014"/>
                    </a:lnTo>
                    <a:close/>
                    <a:moveTo>
                      <a:pt x="102971" y="80290"/>
                    </a:moveTo>
                    <a:lnTo>
                      <a:pt x="112902" y="69318"/>
                    </a:lnTo>
                    <a:lnTo>
                      <a:pt x="123756" y="69318"/>
                    </a:lnTo>
                    <a:lnTo>
                      <a:pt x="110939" y="82890"/>
                    </a:lnTo>
                    <a:lnTo>
                      <a:pt x="124914" y="99515"/>
                    </a:lnTo>
                    <a:lnTo>
                      <a:pt x="113774" y="99515"/>
                    </a:lnTo>
                    <a:lnTo>
                      <a:pt x="102987" y="86295"/>
                    </a:lnTo>
                    <a:lnTo>
                      <a:pt x="102987" y="99515"/>
                    </a:lnTo>
                    <a:lnTo>
                      <a:pt x="93811" y="99515"/>
                    </a:lnTo>
                    <a:lnTo>
                      <a:pt x="93811" y="56636"/>
                    </a:lnTo>
                    <a:lnTo>
                      <a:pt x="102987" y="56636"/>
                    </a:lnTo>
                    <a:lnTo>
                      <a:pt x="102987" y="80306"/>
                    </a:lnTo>
                    <a:lnTo>
                      <a:pt x="102987" y="80306"/>
                    </a:lnTo>
                    <a:close/>
                    <a:moveTo>
                      <a:pt x="126239" y="69318"/>
                    </a:moveTo>
                    <a:lnTo>
                      <a:pt x="135415" y="69318"/>
                    </a:lnTo>
                    <a:lnTo>
                      <a:pt x="135415" y="99515"/>
                    </a:lnTo>
                    <a:lnTo>
                      <a:pt x="126239" y="99515"/>
                    </a:lnTo>
                    <a:lnTo>
                      <a:pt x="126239" y="69318"/>
                    </a:lnTo>
                    <a:lnTo>
                      <a:pt x="126239" y="69318"/>
                    </a:lnTo>
                    <a:close/>
                    <a:moveTo>
                      <a:pt x="136053" y="61014"/>
                    </a:moveTo>
                    <a:cubicBezTo>
                      <a:pt x="136053" y="62591"/>
                      <a:pt x="135684" y="63732"/>
                      <a:pt x="134962" y="64420"/>
                    </a:cubicBezTo>
                    <a:cubicBezTo>
                      <a:pt x="134224" y="65107"/>
                      <a:pt x="132865" y="65460"/>
                      <a:pt x="130869" y="65460"/>
                    </a:cubicBezTo>
                    <a:cubicBezTo>
                      <a:pt x="128873" y="65460"/>
                      <a:pt x="127447" y="65107"/>
                      <a:pt x="126709" y="64420"/>
                    </a:cubicBezTo>
                    <a:cubicBezTo>
                      <a:pt x="125970" y="63732"/>
                      <a:pt x="125618" y="62591"/>
                      <a:pt x="125618" y="61014"/>
                    </a:cubicBezTo>
                    <a:cubicBezTo>
                      <a:pt x="125618" y="59437"/>
                      <a:pt x="125987" y="58414"/>
                      <a:pt x="126709" y="57692"/>
                    </a:cubicBezTo>
                    <a:cubicBezTo>
                      <a:pt x="127447" y="56988"/>
                      <a:pt x="128822" y="56619"/>
                      <a:pt x="130869" y="56619"/>
                    </a:cubicBezTo>
                    <a:cubicBezTo>
                      <a:pt x="132916" y="56619"/>
                      <a:pt x="134241" y="56971"/>
                      <a:pt x="134962" y="57692"/>
                    </a:cubicBezTo>
                    <a:cubicBezTo>
                      <a:pt x="135701" y="58397"/>
                      <a:pt x="136053" y="59504"/>
                      <a:pt x="136053" y="61014"/>
                    </a:cubicBezTo>
                    <a:lnTo>
                      <a:pt x="136053" y="61014"/>
                    </a:lnTo>
                    <a:close/>
                    <a:moveTo>
                      <a:pt x="148802" y="99515"/>
                    </a:moveTo>
                    <a:lnTo>
                      <a:pt x="139626" y="99515"/>
                    </a:lnTo>
                    <a:lnTo>
                      <a:pt x="139626" y="80524"/>
                    </a:lnTo>
                    <a:cubicBezTo>
                      <a:pt x="139626" y="78377"/>
                      <a:pt x="139895" y="76565"/>
                      <a:pt x="140431" y="75106"/>
                    </a:cubicBezTo>
                    <a:cubicBezTo>
                      <a:pt x="140968" y="73646"/>
                      <a:pt x="141790" y="72472"/>
                      <a:pt x="142881" y="71583"/>
                    </a:cubicBezTo>
                    <a:cubicBezTo>
                      <a:pt x="143971" y="70694"/>
                      <a:pt x="145347" y="70073"/>
                      <a:pt x="146974" y="69704"/>
                    </a:cubicBezTo>
                    <a:cubicBezTo>
                      <a:pt x="148601" y="69335"/>
                      <a:pt x="150497" y="69150"/>
                      <a:pt x="152661" y="69150"/>
                    </a:cubicBezTo>
                    <a:lnTo>
                      <a:pt x="155916" y="69150"/>
                    </a:lnTo>
                    <a:cubicBezTo>
                      <a:pt x="156972" y="69150"/>
                      <a:pt x="158197" y="69184"/>
                      <a:pt x="159573" y="69268"/>
                    </a:cubicBezTo>
                    <a:lnTo>
                      <a:pt x="158180" y="76716"/>
                    </a:lnTo>
                    <a:cubicBezTo>
                      <a:pt x="157828" y="76683"/>
                      <a:pt x="157190" y="76649"/>
                      <a:pt x="156268" y="76633"/>
                    </a:cubicBezTo>
                    <a:cubicBezTo>
                      <a:pt x="155345" y="76616"/>
                      <a:pt x="154439" y="76599"/>
                      <a:pt x="153550" y="76599"/>
                    </a:cubicBezTo>
                    <a:cubicBezTo>
                      <a:pt x="152510" y="76599"/>
                      <a:pt x="151671" y="76700"/>
                      <a:pt x="151034" y="76884"/>
                    </a:cubicBezTo>
                    <a:cubicBezTo>
                      <a:pt x="150396" y="77069"/>
                      <a:pt x="149910" y="77371"/>
                      <a:pt x="149557" y="77756"/>
                    </a:cubicBezTo>
                    <a:cubicBezTo>
                      <a:pt x="149205" y="78142"/>
                      <a:pt x="148987" y="78646"/>
                      <a:pt x="148886" y="79283"/>
                    </a:cubicBezTo>
                    <a:cubicBezTo>
                      <a:pt x="148786" y="79921"/>
                      <a:pt x="148735" y="80659"/>
                      <a:pt x="148735" y="81497"/>
                    </a:cubicBezTo>
                    <a:lnTo>
                      <a:pt x="148735" y="99515"/>
                    </a:lnTo>
                    <a:lnTo>
                      <a:pt x="148735" y="99515"/>
                    </a:lnTo>
                    <a:close/>
                    <a:moveTo>
                      <a:pt x="174772" y="69218"/>
                    </a:moveTo>
                    <a:lnTo>
                      <a:pt x="178378" y="69218"/>
                    </a:lnTo>
                    <a:cubicBezTo>
                      <a:pt x="179737" y="69218"/>
                      <a:pt x="181532" y="69251"/>
                      <a:pt x="183713" y="69335"/>
                    </a:cubicBezTo>
                    <a:lnTo>
                      <a:pt x="182321" y="76616"/>
                    </a:lnTo>
                    <a:cubicBezTo>
                      <a:pt x="181667" y="76582"/>
                      <a:pt x="181063" y="76549"/>
                      <a:pt x="180526" y="76532"/>
                    </a:cubicBezTo>
                    <a:cubicBezTo>
                      <a:pt x="179989" y="76515"/>
                      <a:pt x="179452" y="76498"/>
                      <a:pt x="178915" y="76481"/>
                    </a:cubicBezTo>
                    <a:cubicBezTo>
                      <a:pt x="178378" y="76465"/>
                      <a:pt x="177808" y="76448"/>
                      <a:pt x="177204" y="76448"/>
                    </a:cubicBezTo>
                    <a:lnTo>
                      <a:pt x="175090" y="76448"/>
                    </a:lnTo>
                    <a:cubicBezTo>
                      <a:pt x="173899" y="76448"/>
                      <a:pt x="172909" y="76532"/>
                      <a:pt x="172155" y="76683"/>
                    </a:cubicBezTo>
                    <a:cubicBezTo>
                      <a:pt x="171383" y="76834"/>
                      <a:pt x="170779" y="77152"/>
                      <a:pt x="170343" y="77605"/>
                    </a:cubicBezTo>
                    <a:cubicBezTo>
                      <a:pt x="169907" y="78075"/>
                      <a:pt x="169588" y="78730"/>
                      <a:pt x="169420" y="79568"/>
                    </a:cubicBezTo>
                    <a:cubicBezTo>
                      <a:pt x="169252" y="80407"/>
                      <a:pt x="169168" y="81531"/>
                      <a:pt x="169168" y="82924"/>
                    </a:cubicBezTo>
                    <a:lnTo>
                      <a:pt x="169168" y="85977"/>
                    </a:lnTo>
                    <a:cubicBezTo>
                      <a:pt x="169168" y="87369"/>
                      <a:pt x="169252" y="88476"/>
                      <a:pt x="169420" y="89332"/>
                    </a:cubicBezTo>
                    <a:cubicBezTo>
                      <a:pt x="169588" y="90171"/>
                      <a:pt x="169907" y="90825"/>
                      <a:pt x="170376" y="91295"/>
                    </a:cubicBezTo>
                    <a:cubicBezTo>
                      <a:pt x="170846" y="91764"/>
                      <a:pt x="171450" y="92066"/>
                      <a:pt x="172222" y="92217"/>
                    </a:cubicBezTo>
                    <a:cubicBezTo>
                      <a:pt x="172993" y="92368"/>
                      <a:pt x="173950" y="92452"/>
                      <a:pt x="175107" y="92452"/>
                    </a:cubicBezTo>
                    <a:lnTo>
                      <a:pt x="179519" y="92452"/>
                    </a:lnTo>
                    <a:cubicBezTo>
                      <a:pt x="180811" y="92452"/>
                      <a:pt x="182237" y="92419"/>
                      <a:pt x="183814" y="92335"/>
                    </a:cubicBezTo>
                    <a:lnTo>
                      <a:pt x="182421" y="99548"/>
                    </a:lnTo>
                    <a:cubicBezTo>
                      <a:pt x="180878" y="99582"/>
                      <a:pt x="179452" y="99615"/>
                      <a:pt x="178127" y="99632"/>
                    </a:cubicBezTo>
                    <a:cubicBezTo>
                      <a:pt x="176802" y="99649"/>
                      <a:pt x="175711" y="99666"/>
                      <a:pt x="174872" y="99666"/>
                    </a:cubicBezTo>
                    <a:cubicBezTo>
                      <a:pt x="172020" y="99666"/>
                      <a:pt x="169655" y="99414"/>
                      <a:pt x="167743" y="98911"/>
                    </a:cubicBezTo>
                    <a:cubicBezTo>
                      <a:pt x="165830" y="98408"/>
                      <a:pt x="164304" y="97619"/>
                      <a:pt x="163129" y="96546"/>
                    </a:cubicBezTo>
                    <a:cubicBezTo>
                      <a:pt x="161955" y="95472"/>
                      <a:pt x="161116" y="94063"/>
                      <a:pt x="160613" y="92335"/>
                    </a:cubicBezTo>
                    <a:cubicBezTo>
                      <a:pt x="160110" y="90607"/>
                      <a:pt x="159858" y="88493"/>
                      <a:pt x="159858" y="85993"/>
                    </a:cubicBezTo>
                    <a:lnTo>
                      <a:pt x="159858" y="82940"/>
                    </a:lnTo>
                    <a:cubicBezTo>
                      <a:pt x="159858" y="80474"/>
                      <a:pt x="160110" y="78377"/>
                      <a:pt x="160630" y="76649"/>
                    </a:cubicBezTo>
                    <a:cubicBezTo>
                      <a:pt x="161150" y="74921"/>
                      <a:pt x="162005" y="73495"/>
                      <a:pt x="163196" y="72405"/>
                    </a:cubicBezTo>
                    <a:cubicBezTo>
                      <a:pt x="164387" y="71314"/>
                      <a:pt x="165931" y="70509"/>
                      <a:pt x="167810" y="70006"/>
                    </a:cubicBezTo>
                    <a:cubicBezTo>
                      <a:pt x="169689" y="69503"/>
                      <a:pt x="172004" y="69251"/>
                      <a:pt x="174738" y="69251"/>
                    </a:cubicBezTo>
                    <a:lnTo>
                      <a:pt x="174738" y="69251"/>
                    </a:lnTo>
                    <a:close/>
                    <a:moveTo>
                      <a:pt x="187186" y="99515"/>
                    </a:moveTo>
                    <a:lnTo>
                      <a:pt x="187186" y="56636"/>
                    </a:lnTo>
                    <a:lnTo>
                      <a:pt x="196362" y="56636"/>
                    </a:lnTo>
                    <a:lnTo>
                      <a:pt x="196362" y="70492"/>
                    </a:lnTo>
                    <a:cubicBezTo>
                      <a:pt x="197100" y="69922"/>
                      <a:pt x="198057" y="69419"/>
                      <a:pt x="199248" y="69016"/>
                    </a:cubicBezTo>
                    <a:cubicBezTo>
                      <a:pt x="200439" y="68614"/>
                      <a:pt x="202049" y="68412"/>
                      <a:pt x="204096" y="68412"/>
                    </a:cubicBezTo>
                    <a:cubicBezTo>
                      <a:pt x="207719" y="68412"/>
                      <a:pt x="210555" y="69218"/>
                      <a:pt x="212618" y="70811"/>
                    </a:cubicBezTo>
                    <a:cubicBezTo>
                      <a:pt x="214682" y="72405"/>
                      <a:pt x="215705" y="74988"/>
                      <a:pt x="215705" y="78578"/>
                    </a:cubicBezTo>
                    <a:lnTo>
                      <a:pt x="215705" y="99532"/>
                    </a:lnTo>
                    <a:lnTo>
                      <a:pt x="206528" y="99532"/>
                    </a:lnTo>
                    <a:lnTo>
                      <a:pt x="206528" y="80491"/>
                    </a:lnTo>
                    <a:cubicBezTo>
                      <a:pt x="206528" y="79686"/>
                      <a:pt x="206478" y="78998"/>
                      <a:pt x="206361" y="78411"/>
                    </a:cubicBezTo>
                    <a:cubicBezTo>
                      <a:pt x="206243" y="77840"/>
                      <a:pt x="206008" y="77354"/>
                      <a:pt x="205673" y="76968"/>
                    </a:cubicBezTo>
                    <a:cubicBezTo>
                      <a:pt x="205337" y="76582"/>
                      <a:pt x="204834" y="76297"/>
                      <a:pt x="204197" y="76129"/>
                    </a:cubicBezTo>
                    <a:cubicBezTo>
                      <a:pt x="203559" y="75961"/>
                      <a:pt x="202720" y="75878"/>
                      <a:pt x="201680" y="75878"/>
                    </a:cubicBezTo>
                    <a:cubicBezTo>
                      <a:pt x="200640" y="75878"/>
                      <a:pt x="199768" y="75978"/>
                      <a:pt x="199080" y="76163"/>
                    </a:cubicBezTo>
                    <a:cubicBezTo>
                      <a:pt x="198392" y="76347"/>
                      <a:pt x="197839" y="76666"/>
                      <a:pt x="197436" y="77085"/>
                    </a:cubicBezTo>
                    <a:cubicBezTo>
                      <a:pt x="197033" y="77505"/>
                      <a:pt x="196748" y="78075"/>
                      <a:pt x="196597" y="78780"/>
                    </a:cubicBezTo>
                    <a:cubicBezTo>
                      <a:pt x="196446" y="79484"/>
                      <a:pt x="196362" y="80374"/>
                      <a:pt x="196362" y="81414"/>
                    </a:cubicBezTo>
                    <a:lnTo>
                      <a:pt x="196362" y="99532"/>
                    </a:lnTo>
                    <a:lnTo>
                      <a:pt x="187186" y="99532"/>
                    </a:lnTo>
                    <a:close/>
                    <a:moveTo>
                      <a:pt x="228572" y="87503"/>
                    </a:moveTo>
                    <a:cubicBezTo>
                      <a:pt x="228606" y="88510"/>
                      <a:pt x="228723" y="89315"/>
                      <a:pt x="228891" y="89936"/>
                    </a:cubicBezTo>
                    <a:cubicBezTo>
                      <a:pt x="229059" y="90556"/>
                      <a:pt x="229377" y="91060"/>
                      <a:pt x="229813" y="91429"/>
                    </a:cubicBezTo>
                    <a:cubicBezTo>
                      <a:pt x="230250" y="91815"/>
                      <a:pt x="230837" y="92066"/>
                      <a:pt x="231575" y="92200"/>
                    </a:cubicBezTo>
                    <a:cubicBezTo>
                      <a:pt x="232313" y="92335"/>
                      <a:pt x="233236" y="92402"/>
                      <a:pt x="234343" y="92402"/>
                    </a:cubicBezTo>
                    <a:lnTo>
                      <a:pt x="239460" y="92402"/>
                    </a:lnTo>
                    <a:cubicBezTo>
                      <a:pt x="241288" y="92402"/>
                      <a:pt x="243335" y="92385"/>
                      <a:pt x="245600" y="92352"/>
                    </a:cubicBezTo>
                    <a:lnTo>
                      <a:pt x="244274" y="99515"/>
                    </a:lnTo>
                    <a:cubicBezTo>
                      <a:pt x="242345" y="99599"/>
                      <a:pt x="240567" y="99632"/>
                      <a:pt x="238906" y="99632"/>
                    </a:cubicBezTo>
                    <a:lnTo>
                      <a:pt x="233487" y="99632"/>
                    </a:lnTo>
                    <a:cubicBezTo>
                      <a:pt x="230753" y="99632"/>
                      <a:pt x="228488" y="99347"/>
                      <a:pt x="226676" y="98793"/>
                    </a:cubicBezTo>
                    <a:cubicBezTo>
                      <a:pt x="224865" y="98240"/>
                      <a:pt x="223422" y="97384"/>
                      <a:pt x="222348" y="96260"/>
                    </a:cubicBezTo>
                    <a:cubicBezTo>
                      <a:pt x="221275" y="95119"/>
                      <a:pt x="220503" y="93694"/>
                      <a:pt x="220067" y="91982"/>
                    </a:cubicBezTo>
                    <a:cubicBezTo>
                      <a:pt x="219631" y="90271"/>
                      <a:pt x="219396" y="88258"/>
                      <a:pt x="219396" y="85943"/>
                    </a:cubicBezTo>
                    <a:lnTo>
                      <a:pt x="219396" y="82772"/>
                    </a:lnTo>
                    <a:cubicBezTo>
                      <a:pt x="219396" y="80340"/>
                      <a:pt x="219631" y="78243"/>
                      <a:pt x="220117" y="76448"/>
                    </a:cubicBezTo>
                    <a:cubicBezTo>
                      <a:pt x="220603" y="74653"/>
                      <a:pt x="221409" y="73160"/>
                      <a:pt x="222550" y="71969"/>
                    </a:cubicBezTo>
                    <a:cubicBezTo>
                      <a:pt x="223690" y="70778"/>
                      <a:pt x="225166" y="69889"/>
                      <a:pt x="226995" y="69285"/>
                    </a:cubicBezTo>
                    <a:cubicBezTo>
                      <a:pt x="228824" y="68681"/>
                      <a:pt x="231088" y="68396"/>
                      <a:pt x="233773" y="68396"/>
                    </a:cubicBezTo>
                    <a:cubicBezTo>
                      <a:pt x="238621" y="68396"/>
                      <a:pt x="242077" y="69402"/>
                      <a:pt x="244157" y="71432"/>
                    </a:cubicBezTo>
                    <a:cubicBezTo>
                      <a:pt x="246237" y="73445"/>
                      <a:pt x="247277" y="76263"/>
                      <a:pt x="247277" y="79887"/>
                    </a:cubicBezTo>
                    <a:lnTo>
                      <a:pt x="247277" y="81095"/>
                    </a:lnTo>
                    <a:cubicBezTo>
                      <a:pt x="247277" y="82370"/>
                      <a:pt x="247193" y="83410"/>
                      <a:pt x="247042" y="84215"/>
                    </a:cubicBezTo>
                    <a:cubicBezTo>
                      <a:pt x="246891" y="85021"/>
                      <a:pt x="246606" y="85675"/>
                      <a:pt x="246204" y="86178"/>
                    </a:cubicBezTo>
                    <a:cubicBezTo>
                      <a:pt x="245801" y="86681"/>
                      <a:pt x="245264" y="87017"/>
                      <a:pt x="244610" y="87218"/>
                    </a:cubicBezTo>
                    <a:cubicBezTo>
                      <a:pt x="243956" y="87403"/>
                      <a:pt x="243150" y="87503"/>
                      <a:pt x="242177" y="87503"/>
                    </a:cubicBezTo>
                    <a:lnTo>
                      <a:pt x="228555" y="87503"/>
                    </a:lnTo>
                    <a:close/>
                    <a:moveTo>
                      <a:pt x="233538" y="75156"/>
                    </a:moveTo>
                    <a:cubicBezTo>
                      <a:pt x="232498" y="75156"/>
                      <a:pt x="231659" y="75240"/>
                      <a:pt x="231021" y="75408"/>
                    </a:cubicBezTo>
                    <a:cubicBezTo>
                      <a:pt x="230384" y="75576"/>
                      <a:pt x="229881" y="75894"/>
                      <a:pt x="229528" y="76330"/>
                    </a:cubicBezTo>
                    <a:cubicBezTo>
                      <a:pt x="229159" y="76767"/>
                      <a:pt x="228907" y="77387"/>
                      <a:pt x="228773" y="78142"/>
                    </a:cubicBezTo>
                    <a:cubicBezTo>
                      <a:pt x="228639" y="78897"/>
                      <a:pt x="228572" y="79921"/>
                      <a:pt x="228572" y="81145"/>
                    </a:cubicBezTo>
                    <a:lnTo>
                      <a:pt x="238554" y="81145"/>
                    </a:lnTo>
                    <a:cubicBezTo>
                      <a:pt x="238554" y="79921"/>
                      <a:pt x="238487" y="78914"/>
                      <a:pt x="238352" y="78142"/>
                    </a:cubicBezTo>
                    <a:cubicBezTo>
                      <a:pt x="238218" y="77371"/>
                      <a:pt x="237950" y="76767"/>
                      <a:pt x="237581" y="76330"/>
                    </a:cubicBezTo>
                    <a:cubicBezTo>
                      <a:pt x="237195" y="75894"/>
                      <a:pt x="236692" y="75576"/>
                      <a:pt x="236054" y="75408"/>
                    </a:cubicBezTo>
                    <a:cubicBezTo>
                      <a:pt x="235417" y="75240"/>
                      <a:pt x="234578" y="75156"/>
                      <a:pt x="233538" y="75156"/>
                    </a:cubicBezTo>
                    <a:close/>
                  </a:path>
                </a:pathLst>
              </a:custGeom>
              <a:solidFill>
                <a:srgbClr val="FFFFFF"/>
              </a:solidFill>
              <a:ln w="167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3D7AF4F3-4577-3547-7ED6-44488FC90C78}"/>
                  </a:ext>
                </a:extLst>
              </p:cNvPr>
              <p:cNvSpPr>
                <a:spLocks noGrp="1" noRot="1" noMove="1" noResize="1" noEditPoints="1" noAdjustHandles="1" noChangeArrowheads="1" noChangeShapeType="1"/>
              </p:cNvSpPr>
              <p:nvPr/>
            </p:nvSpPr>
            <p:spPr>
              <a:xfrm>
                <a:off x="6278622" y="1719381"/>
                <a:ext cx="28519" cy="31102"/>
              </a:xfrm>
              <a:custGeom>
                <a:avLst/>
                <a:gdLst>
                  <a:gd name="connsiteX0" fmla="*/ 0 w 28519"/>
                  <a:gd name="connsiteY0" fmla="*/ 31102 h 31102"/>
                  <a:gd name="connsiteX1" fmla="*/ 0 w 28519"/>
                  <a:gd name="connsiteY1" fmla="*/ 11357 h 31102"/>
                  <a:gd name="connsiteX2" fmla="*/ 805 w 28519"/>
                  <a:gd name="connsiteY2" fmla="*/ 6023 h 31102"/>
                  <a:gd name="connsiteX3" fmla="*/ 3322 w 28519"/>
                  <a:gd name="connsiteY3" fmla="*/ 2500 h 31102"/>
                  <a:gd name="connsiteX4" fmla="*/ 7734 w 28519"/>
                  <a:gd name="connsiteY4" fmla="*/ 570 h 31102"/>
                  <a:gd name="connsiteX5" fmla="*/ 14260 w 28519"/>
                  <a:gd name="connsiteY5" fmla="*/ 0 h 31102"/>
                  <a:gd name="connsiteX6" fmla="*/ 20785 w 28519"/>
                  <a:gd name="connsiteY6" fmla="*/ 570 h 31102"/>
                  <a:gd name="connsiteX7" fmla="*/ 25197 w 28519"/>
                  <a:gd name="connsiteY7" fmla="*/ 2500 h 31102"/>
                  <a:gd name="connsiteX8" fmla="*/ 27714 w 28519"/>
                  <a:gd name="connsiteY8" fmla="*/ 6023 h 31102"/>
                  <a:gd name="connsiteX9" fmla="*/ 28519 w 28519"/>
                  <a:gd name="connsiteY9" fmla="*/ 11357 h 31102"/>
                  <a:gd name="connsiteX10" fmla="*/ 28519 w 28519"/>
                  <a:gd name="connsiteY10" fmla="*/ 31102 h 31102"/>
                  <a:gd name="connsiteX11" fmla="*/ 19343 w 28519"/>
                  <a:gd name="connsiteY11" fmla="*/ 31102 h 31102"/>
                  <a:gd name="connsiteX12" fmla="*/ 19343 w 28519"/>
                  <a:gd name="connsiteY12" fmla="*/ 12062 h 31102"/>
                  <a:gd name="connsiteX13" fmla="*/ 19175 w 28519"/>
                  <a:gd name="connsiteY13" fmla="*/ 9982 h 31102"/>
                  <a:gd name="connsiteX14" fmla="*/ 18487 w 28519"/>
                  <a:gd name="connsiteY14" fmla="*/ 8539 h 31102"/>
                  <a:gd name="connsiteX15" fmla="*/ 16960 w 28519"/>
                  <a:gd name="connsiteY15" fmla="*/ 7700 h 31102"/>
                  <a:gd name="connsiteX16" fmla="*/ 14276 w 28519"/>
                  <a:gd name="connsiteY16" fmla="*/ 7448 h 31102"/>
                  <a:gd name="connsiteX17" fmla="*/ 11592 w 28519"/>
                  <a:gd name="connsiteY17" fmla="*/ 7700 h 31102"/>
                  <a:gd name="connsiteX18" fmla="*/ 10066 w 28519"/>
                  <a:gd name="connsiteY18" fmla="*/ 8539 h 31102"/>
                  <a:gd name="connsiteX19" fmla="*/ 9378 w 28519"/>
                  <a:gd name="connsiteY19" fmla="*/ 9982 h 31102"/>
                  <a:gd name="connsiteX20" fmla="*/ 9210 w 28519"/>
                  <a:gd name="connsiteY20" fmla="*/ 12062 h 31102"/>
                  <a:gd name="connsiteX21" fmla="*/ 9210 w 28519"/>
                  <a:gd name="connsiteY21" fmla="*/ 31102 h 31102"/>
                  <a:gd name="connsiteX22" fmla="*/ 34 w 28519"/>
                  <a:gd name="connsiteY22" fmla="*/ 31102 h 3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19" h="31102">
                    <a:moveTo>
                      <a:pt x="0" y="31102"/>
                    </a:moveTo>
                    <a:lnTo>
                      <a:pt x="0" y="11357"/>
                    </a:lnTo>
                    <a:cubicBezTo>
                      <a:pt x="0" y="9244"/>
                      <a:pt x="268" y="7465"/>
                      <a:pt x="805" y="6023"/>
                    </a:cubicBezTo>
                    <a:cubicBezTo>
                      <a:pt x="1342" y="4580"/>
                      <a:pt x="2181" y="3405"/>
                      <a:pt x="3322" y="2500"/>
                    </a:cubicBezTo>
                    <a:cubicBezTo>
                      <a:pt x="4462" y="1594"/>
                      <a:pt x="5922" y="956"/>
                      <a:pt x="7734" y="570"/>
                    </a:cubicBezTo>
                    <a:cubicBezTo>
                      <a:pt x="9546" y="185"/>
                      <a:pt x="11710" y="0"/>
                      <a:pt x="14260" y="0"/>
                    </a:cubicBezTo>
                    <a:cubicBezTo>
                      <a:pt x="16810" y="0"/>
                      <a:pt x="18974" y="185"/>
                      <a:pt x="20785" y="570"/>
                    </a:cubicBezTo>
                    <a:cubicBezTo>
                      <a:pt x="22597" y="956"/>
                      <a:pt x="24073" y="1594"/>
                      <a:pt x="25197" y="2500"/>
                    </a:cubicBezTo>
                    <a:cubicBezTo>
                      <a:pt x="26338" y="3405"/>
                      <a:pt x="27177" y="4580"/>
                      <a:pt x="27714" y="6023"/>
                    </a:cubicBezTo>
                    <a:cubicBezTo>
                      <a:pt x="28251" y="7465"/>
                      <a:pt x="28519" y="9244"/>
                      <a:pt x="28519" y="11357"/>
                    </a:cubicBezTo>
                    <a:lnTo>
                      <a:pt x="28519" y="31102"/>
                    </a:lnTo>
                    <a:lnTo>
                      <a:pt x="19343" y="31102"/>
                    </a:lnTo>
                    <a:lnTo>
                      <a:pt x="19343" y="12062"/>
                    </a:lnTo>
                    <a:cubicBezTo>
                      <a:pt x="19343" y="11257"/>
                      <a:pt x="19292" y="10569"/>
                      <a:pt x="19175" y="9982"/>
                    </a:cubicBezTo>
                    <a:cubicBezTo>
                      <a:pt x="19057" y="9411"/>
                      <a:pt x="18823" y="8925"/>
                      <a:pt x="18487" y="8539"/>
                    </a:cubicBezTo>
                    <a:cubicBezTo>
                      <a:pt x="18152" y="8153"/>
                      <a:pt x="17632" y="7868"/>
                      <a:pt x="16960" y="7700"/>
                    </a:cubicBezTo>
                    <a:cubicBezTo>
                      <a:pt x="16289" y="7532"/>
                      <a:pt x="15400" y="7448"/>
                      <a:pt x="14276" y="7448"/>
                    </a:cubicBezTo>
                    <a:cubicBezTo>
                      <a:pt x="13152" y="7448"/>
                      <a:pt x="12263" y="7532"/>
                      <a:pt x="11592" y="7700"/>
                    </a:cubicBezTo>
                    <a:cubicBezTo>
                      <a:pt x="10921" y="7868"/>
                      <a:pt x="10401" y="8153"/>
                      <a:pt x="10066" y="8539"/>
                    </a:cubicBezTo>
                    <a:cubicBezTo>
                      <a:pt x="9713" y="8925"/>
                      <a:pt x="9495" y="9411"/>
                      <a:pt x="9378" y="9982"/>
                    </a:cubicBezTo>
                    <a:cubicBezTo>
                      <a:pt x="9260" y="10552"/>
                      <a:pt x="9210" y="11257"/>
                      <a:pt x="9210" y="12062"/>
                    </a:cubicBezTo>
                    <a:lnTo>
                      <a:pt x="9210" y="31102"/>
                    </a:lnTo>
                    <a:lnTo>
                      <a:pt x="34" y="31102"/>
                    </a:lnTo>
                    <a:close/>
                  </a:path>
                </a:pathLst>
              </a:custGeom>
              <a:solidFill>
                <a:srgbClr val="FFFFFF"/>
              </a:solidFill>
              <a:ln w="1675" cap="flat">
                <a:noFill/>
                <a:prstDash val="solid"/>
                <a:miter/>
              </a:ln>
            </p:spPr>
            <p:txBody>
              <a:bodyPr rtlCol="0" anchor="ctr"/>
              <a:lstStyle/>
              <a:p>
                <a:endParaRPr lang="de-DE"/>
              </a:p>
            </p:txBody>
          </p:sp>
        </p:grpSp>
      </p:grpSp>
      <p:grpSp>
        <p:nvGrpSpPr>
          <p:cNvPr id="24" name="Logo">
            <a:extLst>
              <a:ext uri="{FF2B5EF4-FFF2-40B4-BE49-F238E27FC236}">
                <a16:creationId xmlns:a16="http://schemas.microsoft.com/office/drawing/2014/main" id="{6B878DCB-9AFE-DDF2-6A75-79E04FF90304}"/>
              </a:ext>
            </a:extLst>
          </p:cNvPr>
          <p:cNvGrpSpPr>
            <a:grpSpLocks noGrp="1" noUngrp="1" noRot="1" noMove="1" noResize="1"/>
          </p:cNvGrpSpPr>
          <p:nvPr/>
        </p:nvGrpSpPr>
        <p:grpSpPr>
          <a:xfrm>
            <a:off x="-1" y="0"/>
            <a:ext cx="7017129" cy="6857956"/>
            <a:chOff x="-1" y="0"/>
            <a:chExt cx="7017129" cy="6857956"/>
          </a:xfrm>
          <a:solidFill>
            <a:schemeClr val="bg1">
              <a:alpha val="2000"/>
            </a:schemeClr>
          </a:solidFill>
        </p:grpSpPr>
        <p:sp>
          <p:nvSpPr>
            <p:cNvPr id="23" name="Freihandform: Form 22">
              <a:extLst>
                <a:ext uri="{FF2B5EF4-FFF2-40B4-BE49-F238E27FC236}">
                  <a16:creationId xmlns:a16="http://schemas.microsoft.com/office/drawing/2014/main" id="{E3F902A2-3E4F-8150-5BA0-4D5C2A670B11}"/>
                </a:ext>
              </a:extLst>
            </p:cNvPr>
            <p:cNvSpPr>
              <a:spLocks noGrp="1" noRot="1" noMove="1" noResize="1" noEditPoints="1" noAdjustHandles="1" noChangeArrowheads="1" noChangeShapeType="1"/>
            </p:cNvSpPr>
            <p:nvPr/>
          </p:nvSpPr>
          <p:spPr>
            <a:xfrm>
              <a:off x="2389580" y="0"/>
              <a:ext cx="4165440" cy="312240"/>
            </a:xfrm>
            <a:custGeom>
              <a:avLst/>
              <a:gdLst>
                <a:gd name="connsiteX0" fmla="*/ 0 w 4165440"/>
                <a:gd name="connsiteY0" fmla="*/ 0 h 312240"/>
                <a:gd name="connsiteX1" fmla="*/ 4146082 w 4165440"/>
                <a:gd name="connsiteY1" fmla="*/ 0 h 312240"/>
                <a:gd name="connsiteX2" fmla="*/ 4148464 w 4165440"/>
                <a:gd name="connsiteY2" fmla="*/ 21132 h 312240"/>
                <a:gd name="connsiteX3" fmla="*/ 4165440 w 4165440"/>
                <a:gd name="connsiteY3" fmla="*/ 312240 h 312240"/>
                <a:gd name="connsiteX4" fmla="*/ 1099287 w 4165440"/>
                <a:gd name="connsiteY4" fmla="*/ 312240 h 312240"/>
                <a:gd name="connsiteX5" fmla="*/ 92524 w 4165440"/>
                <a:gd name="connsiteY5" fmla="*/ 56300 h 312240"/>
                <a:gd name="connsiteX6" fmla="*/ 0 w 4165440"/>
                <a:gd name="connsiteY6" fmla="*/ 0 h 3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440" h="312240">
                  <a:moveTo>
                    <a:pt x="0" y="0"/>
                  </a:moveTo>
                  <a:lnTo>
                    <a:pt x="4146082" y="0"/>
                  </a:lnTo>
                  <a:lnTo>
                    <a:pt x="4148464" y="21132"/>
                  </a:lnTo>
                  <a:cubicBezTo>
                    <a:pt x="4156646" y="117414"/>
                    <a:pt x="4162275" y="214481"/>
                    <a:pt x="4165440" y="312240"/>
                  </a:cubicBezTo>
                  <a:lnTo>
                    <a:pt x="1099287" y="312240"/>
                  </a:lnTo>
                  <a:cubicBezTo>
                    <a:pt x="735258" y="312240"/>
                    <a:pt x="392113" y="219372"/>
                    <a:pt x="92524" y="56300"/>
                  </a:cubicBezTo>
                  <a:lnTo>
                    <a:pt x="0" y="0"/>
                  </a:lnTo>
                  <a:close/>
                </a:path>
              </a:pathLst>
            </a:custGeom>
            <a:grpFill/>
            <a:ln w="1675" cap="flat">
              <a:noFill/>
              <a:prstDash val="solid"/>
              <a:miter/>
            </a:ln>
          </p:spPr>
          <p:txBody>
            <a:bodyPr wrap="square" rtlCol="0" anchor="ctr">
              <a:noAutofit/>
            </a:bodyPr>
            <a:lstStyle/>
            <a:p>
              <a:endParaRPr lang="de-DE"/>
            </a:p>
          </p:txBody>
        </p:sp>
        <p:sp>
          <p:nvSpPr>
            <p:cNvPr id="22" name="Freihandform: Form 21">
              <a:extLst>
                <a:ext uri="{FF2B5EF4-FFF2-40B4-BE49-F238E27FC236}">
                  <a16:creationId xmlns:a16="http://schemas.microsoft.com/office/drawing/2014/main" id="{F658FE3A-9791-6C1E-96ED-F4342587C896}"/>
                </a:ext>
              </a:extLst>
            </p:cNvPr>
            <p:cNvSpPr>
              <a:spLocks noGrp="1" noRot="1" noMove="1" noResize="1" noEditPoints="1" noAdjustHandles="1" noChangeArrowheads="1" noChangeShapeType="1"/>
            </p:cNvSpPr>
            <p:nvPr/>
          </p:nvSpPr>
          <p:spPr>
            <a:xfrm>
              <a:off x="1373680" y="653423"/>
              <a:ext cx="5643448" cy="6204532"/>
            </a:xfrm>
            <a:custGeom>
              <a:avLst/>
              <a:gdLst>
                <a:gd name="connsiteX0" fmla="*/ 2114474 w 5643448"/>
                <a:gd name="connsiteY0" fmla="*/ 0 h 6204532"/>
                <a:gd name="connsiteX1" fmla="*/ 5643448 w 5643448"/>
                <a:gd name="connsiteY1" fmla="*/ 0 h 6204532"/>
                <a:gd name="connsiteX2" fmla="*/ 5594223 w 5643448"/>
                <a:gd name="connsiteY2" fmla="*/ 577499 h 6204532"/>
                <a:gd name="connsiteX3" fmla="*/ 2132043 w 5643448"/>
                <a:gd name="connsiteY3" fmla="*/ 577499 h 6204532"/>
                <a:gd name="connsiteX4" fmla="*/ 1034029 w 5643448"/>
                <a:gd name="connsiteY4" fmla="*/ 1034031 h 6204532"/>
                <a:gd name="connsiteX5" fmla="*/ 577498 w 5643448"/>
                <a:gd name="connsiteY5" fmla="*/ 2132047 h 6204532"/>
                <a:gd name="connsiteX6" fmla="*/ 577498 w 5643448"/>
                <a:gd name="connsiteY6" fmla="*/ 6204532 h 6204532"/>
                <a:gd name="connsiteX7" fmla="*/ 0 w 5643448"/>
                <a:gd name="connsiteY7" fmla="*/ 6204532 h 6204532"/>
                <a:gd name="connsiteX8" fmla="*/ 0 w 5643448"/>
                <a:gd name="connsiteY8" fmla="*/ 2114436 h 6204532"/>
                <a:gd name="connsiteX9" fmla="*/ 620392 w 5643448"/>
                <a:gd name="connsiteY9" fmla="*/ 620393 h 6204532"/>
                <a:gd name="connsiteX10" fmla="*/ 2114474 w 5643448"/>
                <a:gd name="connsiteY10" fmla="*/ 0 h 620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3448" h="6204532">
                  <a:moveTo>
                    <a:pt x="2114474" y="0"/>
                  </a:moveTo>
                  <a:lnTo>
                    <a:pt x="5643448" y="0"/>
                  </a:lnTo>
                  <a:cubicBezTo>
                    <a:pt x="5637117" y="195561"/>
                    <a:pt x="5620974" y="388270"/>
                    <a:pt x="5594223" y="577499"/>
                  </a:cubicBezTo>
                  <a:lnTo>
                    <a:pt x="2132043" y="577499"/>
                  </a:lnTo>
                  <a:cubicBezTo>
                    <a:pt x="1704360" y="577499"/>
                    <a:pt x="1316091" y="752640"/>
                    <a:pt x="1034029" y="1034031"/>
                  </a:cubicBezTo>
                  <a:cubicBezTo>
                    <a:pt x="752639" y="1315380"/>
                    <a:pt x="577498" y="1704363"/>
                    <a:pt x="577498" y="2132047"/>
                  </a:cubicBezTo>
                  <a:lnTo>
                    <a:pt x="577498" y="6204532"/>
                  </a:lnTo>
                  <a:lnTo>
                    <a:pt x="0" y="6204532"/>
                  </a:lnTo>
                  <a:lnTo>
                    <a:pt x="0" y="2114436"/>
                  </a:lnTo>
                  <a:cubicBezTo>
                    <a:pt x="0" y="1532031"/>
                    <a:pt x="237742" y="1003758"/>
                    <a:pt x="620392" y="620393"/>
                  </a:cubicBezTo>
                  <a:cubicBezTo>
                    <a:pt x="1003043" y="237742"/>
                    <a:pt x="1532029" y="0"/>
                    <a:pt x="2114474" y="0"/>
                  </a:cubicBezTo>
                  <a:close/>
                </a:path>
              </a:pathLst>
            </a:custGeom>
            <a:grpFill/>
            <a:ln w="1675" cap="flat">
              <a:noFill/>
              <a:prstDash val="solid"/>
              <a:miter/>
            </a:ln>
          </p:spPr>
          <p:txBody>
            <a:bodyPr wrap="square" rtlCol="0" anchor="ctr">
              <a:noAutofit/>
            </a:bodyPr>
            <a:lstStyle/>
            <a:p>
              <a:endParaRPr lang="de-DE" dirty="0"/>
            </a:p>
          </p:txBody>
        </p:sp>
        <p:sp>
          <p:nvSpPr>
            <p:cNvPr id="21" name="Freihandform: Form 20">
              <a:extLst>
                <a:ext uri="{FF2B5EF4-FFF2-40B4-BE49-F238E27FC236}">
                  <a16:creationId xmlns:a16="http://schemas.microsoft.com/office/drawing/2014/main" id="{4624B929-EE09-A945-1029-3740E88E50CA}"/>
                </a:ext>
              </a:extLst>
            </p:cNvPr>
            <p:cNvSpPr>
              <a:spLocks noGrp="1" noRot="1" noMove="1" noResize="1" noEditPoints="1" noAdjustHandles="1" noChangeArrowheads="1" noChangeShapeType="1"/>
            </p:cNvSpPr>
            <p:nvPr/>
          </p:nvSpPr>
          <p:spPr>
            <a:xfrm>
              <a:off x="-1" y="955123"/>
              <a:ext cx="1032541" cy="5902833"/>
            </a:xfrm>
            <a:custGeom>
              <a:avLst/>
              <a:gdLst>
                <a:gd name="connsiteX0" fmla="*/ 0 w 1032541"/>
                <a:gd name="connsiteY0" fmla="*/ 0 h 5902833"/>
                <a:gd name="connsiteX1" fmla="*/ 99139 w 1032541"/>
                <a:gd name="connsiteY1" fmla="*/ 60327 h 5902833"/>
                <a:gd name="connsiteX2" fmla="*/ 412107 w 1032541"/>
                <a:gd name="connsiteY2" fmla="*/ 318694 h 5902833"/>
                <a:gd name="connsiteX3" fmla="*/ 1032541 w 1032541"/>
                <a:gd name="connsiteY3" fmla="*/ 1812737 h 5902833"/>
                <a:gd name="connsiteX4" fmla="*/ 1032541 w 1032541"/>
                <a:gd name="connsiteY4" fmla="*/ 5902833 h 5902833"/>
                <a:gd name="connsiteX5" fmla="*/ 455043 w 1032541"/>
                <a:gd name="connsiteY5" fmla="*/ 5902833 h 5902833"/>
                <a:gd name="connsiteX6" fmla="*/ 455043 w 1032541"/>
                <a:gd name="connsiteY6" fmla="*/ 1830347 h 5902833"/>
                <a:gd name="connsiteX7" fmla="*/ 98907 w 1032541"/>
                <a:gd name="connsiteY7" fmla="*/ 842749 h 5902833"/>
                <a:gd name="connsiteX8" fmla="*/ 0 w 1032541"/>
                <a:gd name="connsiteY8" fmla="*/ 733969 h 5902833"/>
                <a:gd name="connsiteX9" fmla="*/ 0 w 1032541"/>
                <a:gd name="connsiteY9" fmla="*/ 0 h 59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541" h="5902833">
                  <a:moveTo>
                    <a:pt x="0" y="0"/>
                  </a:moveTo>
                  <a:lnTo>
                    <a:pt x="99139" y="60327"/>
                  </a:lnTo>
                  <a:cubicBezTo>
                    <a:pt x="211638" y="136425"/>
                    <a:pt x="316444" y="223031"/>
                    <a:pt x="412107" y="318694"/>
                  </a:cubicBezTo>
                  <a:cubicBezTo>
                    <a:pt x="794758" y="702059"/>
                    <a:pt x="1032541" y="1230332"/>
                    <a:pt x="1032541" y="1812737"/>
                  </a:cubicBezTo>
                  <a:lnTo>
                    <a:pt x="1032541" y="5902833"/>
                  </a:lnTo>
                  <a:lnTo>
                    <a:pt x="455043" y="5902833"/>
                  </a:lnTo>
                  <a:lnTo>
                    <a:pt x="455043" y="1830347"/>
                  </a:lnTo>
                  <a:cubicBezTo>
                    <a:pt x="455043" y="1456125"/>
                    <a:pt x="320919" y="1111532"/>
                    <a:pt x="98907" y="842749"/>
                  </a:cubicBezTo>
                  <a:lnTo>
                    <a:pt x="0" y="733969"/>
                  </a:lnTo>
                  <a:lnTo>
                    <a:pt x="0" y="0"/>
                  </a:lnTo>
                  <a:close/>
                </a:path>
              </a:pathLst>
            </a:custGeom>
            <a:grpFill/>
            <a:ln w="1675" cap="flat">
              <a:noFill/>
              <a:prstDash val="solid"/>
              <a:miter/>
            </a:ln>
          </p:spPr>
          <p:txBody>
            <a:bodyPr wrap="square" rtlCol="0" anchor="ctr">
              <a:noAutofit/>
            </a:bodyPr>
            <a:lstStyle/>
            <a:p>
              <a:endParaRPr lang="de-DE"/>
            </a:p>
          </p:txBody>
        </p:sp>
        <p:sp>
          <p:nvSpPr>
            <p:cNvPr id="20" name="Freihandform: Form 19">
              <a:extLst>
                <a:ext uri="{FF2B5EF4-FFF2-40B4-BE49-F238E27FC236}">
                  <a16:creationId xmlns:a16="http://schemas.microsoft.com/office/drawing/2014/main" id="{3A6E53E9-9CF0-20D3-B67C-523DAFBF937D}"/>
                </a:ext>
              </a:extLst>
            </p:cNvPr>
            <p:cNvSpPr>
              <a:spLocks noGrp="1" noRot="1" noMove="1" noResize="1" noEditPoints="1" noAdjustHandles="1" noChangeArrowheads="1" noChangeShapeType="1"/>
            </p:cNvSpPr>
            <p:nvPr/>
          </p:nvSpPr>
          <p:spPr>
            <a:xfrm>
              <a:off x="2606750" y="1416588"/>
              <a:ext cx="3870156" cy="2786906"/>
            </a:xfrm>
            <a:custGeom>
              <a:avLst/>
              <a:gdLst>
                <a:gd name="connsiteX0" fmla="*/ 899644 w 3870156"/>
                <a:gd name="connsiteY0" fmla="*/ 0 h 2786906"/>
                <a:gd name="connsiteX1" fmla="*/ 3870156 w 3870156"/>
                <a:gd name="connsiteY1" fmla="*/ 0 h 2786906"/>
                <a:gd name="connsiteX2" fmla="*/ 3728056 w 3870156"/>
                <a:gd name="connsiteY2" fmla="*/ 601399 h 2786906"/>
                <a:gd name="connsiteX3" fmla="*/ 1096630 w 3870156"/>
                <a:gd name="connsiteY3" fmla="*/ 601399 h 2786906"/>
                <a:gd name="connsiteX4" fmla="*/ 2834743 w 3870156"/>
                <a:gd name="connsiteY4" fmla="*/ 2339557 h 2786906"/>
                <a:gd name="connsiteX5" fmla="*/ 2447858 w 3870156"/>
                <a:gd name="connsiteY5" fmla="*/ 2786906 h 2786906"/>
                <a:gd name="connsiteX6" fmla="*/ 0 w 3870156"/>
                <a:gd name="connsiteY6" fmla="*/ 339044 h 2786906"/>
                <a:gd name="connsiteX7" fmla="*/ 899644 w 3870156"/>
                <a:gd name="connsiteY7" fmla="*/ 0 h 278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0156" h="2786906">
                  <a:moveTo>
                    <a:pt x="899644" y="0"/>
                  </a:moveTo>
                  <a:lnTo>
                    <a:pt x="3870156" y="0"/>
                  </a:lnTo>
                  <a:cubicBezTo>
                    <a:pt x="3834306" y="204701"/>
                    <a:pt x="3786464" y="405881"/>
                    <a:pt x="3728056" y="601399"/>
                  </a:cubicBezTo>
                  <a:lnTo>
                    <a:pt x="1096630" y="601399"/>
                  </a:lnTo>
                  <a:lnTo>
                    <a:pt x="2834743" y="2339557"/>
                  </a:lnTo>
                  <a:cubicBezTo>
                    <a:pt x="2713734" y="2495704"/>
                    <a:pt x="2585052" y="2644848"/>
                    <a:pt x="2447858" y="2786906"/>
                  </a:cubicBezTo>
                  <a:lnTo>
                    <a:pt x="0" y="339044"/>
                  </a:lnTo>
                  <a:cubicBezTo>
                    <a:pt x="241264" y="128012"/>
                    <a:pt x="556408" y="0"/>
                    <a:pt x="899644" y="0"/>
                  </a:cubicBezTo>
                  <a:close/>
                </a:path>
              </a:pathLst>
            </a:custGeom>
            <a:grpFill/>
            <a:ln w="1675" cap="flat">
              <a:noFill/>
              <a:prstDash val="solid"/>
              <a:miter/>
            </a:ln>
          </p:spPr>
          <p:txBody>
            <a:bodyPr wrap="square" rtlCol="0" anchor="ctr">
              <a:noAutofit/>
            </a:bodyPr>
            <a:lstStyle/>
            <a:p>
              <a:endParaRPr lang="de-DE"/>
            </a:p>
          </p:txBody>
        </p:sp>
        <p:sp>
          <p:nvSpPr>
            <p:cNvPr id="19" name="Freihandform: Form 18">
              <a:extLst>
                <a:ext uri="{FF2B5EF4-FFF2-40B4-BE49-F238E27FC236}">
                  <a16:creationId xmlns:a16="http://schemas.microsoft.com/office/drawing/2014/main" id="{E40B944B-005D-490E-AA7B-F0EF55C92C38}"/>
                </a:ext>
              </a:extLst>
            </p:cNvPr>
            <p:cNvSpPr>
              <a:spLocks noGrp="1" noRot="1" noMove="1" noResize="1" noEditPoints="1" noAdjustHandles="1" noChangeArrowheads="1" noChangeShapeType="1"/>
            </p:cNvSpPr>
            <p:nvPr/>
          </p:nvSpPr>
          <p:spPr>
            <a:xfrm>
              <a:off x="2136886" y="1885782"/>
              <a:ext cx="2786901" cy="4972174"/>
            </a:xfrm>
            <a:custGeom>
              <a:avLst/>
              <a:gdLst>
                <a:gd name="connsiteX0" fmla="*/ 339044 w 2786901"/>
                <a:gd name="connsiteY0" fmla="*/ 0 h 4972174"/>
                <a:gd name="connsiteX1" fmla="*/ 2786901 w 2786901"/>
                <a:gd name="connsiteY1" fmla="*/ 2447862 h 4972174"/>
                <a:gd name="connsiteX2" fmla="*/ 2339553 w 2786901"/>
                <a:gd name="connsiteY2" fmla="*/ 2834748 h 4972174"/>
                <a:gd name="connsiteX3" fmla="*/ 601440 w 2786901"/>
                <a:gd name="connsiteY3" fmla="*/ 1096632 h 4972174"/>
                <a:gd name="connsiteX4" fmla="*/ 601440 w 2786901"/>
                <a:gd name="connsiteY4" fmla="*/ 4972174 h 4972174"/>
                <a:gd name="connsiteX5" fmla="*/ 0 w 2786901"/>
                <a:gd name="connsiteY5" fmla="*/ 4972174 h 4972174"/>
                <a:gd name="connsiteX6" fmla="*/ 0 w 2786901"/>
                <a:gd name="connsiteY6" fmla="*/ 899646 h 4972174"/>
                <a:gd name="connsiteX7" fmla="*/ 339044 w 2786901"/>
                <a:gd name="connsiteY7" fmla="*/ 0 h 49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901" h="4972174">
                  <a:moveTo>
                    <a:pt x="339044" y="0"/>
                  </a:moveTo>
                  <a:lnTo>
                    <a:pt x="2786901" y="2447862"/>
                  </a:lnTo>
                  <a:cubicBezTo>
                    <a:pt x="2645514" y="2585056"/>
                    <a:pt x="2495699" y="2713739"/>
                    <a:pt x="2339553" y="2834748"/>
                  </a:cubicBezTo>
                  <a:lnTo>
                    <a:pt x="601440" y="1096632"/>
                  </a:lnTo>
                  <a:lnTo>
                    <a:pt x="601440" y="4972174"/>
                  </a:lnTo>
                  <a:lnTo>
                    <a:pt x="0" y="4972174"/>
                  </a:lnTo>
                  <a:lnTo>
                    <a:pt x="0" y="899646"/>
                  </a:lnTo>
                  <a:cubicBezTo>
                    <a:pt x="0" y="556409"/>
                    <a:pt x="128012" y="241264"/>
                    <a:pt x="339044" y="0"/>
                  </a:cubicBezTo>
                  <a:close/>
                </a:path>
              </a:pathLst>
            </a:custGeom>
            <a:grpFill/>
            <a:ln w="1675" cap="flat">
              <a:noFill/>
              <a:prstDash val="solid"/>
              <a:miter/>
            </a:ln>
          </p:spPr>
          <p:txBody>
            <a:bodyPr wrap="square" rtlCol="0" anchor="ctr">
              <a:noAutofit/>
            </a:bodyPr>
            <a:lstStyle/>
            <a:p>
              <a:endParaRPr lang="de-DE"/>
            </a:p>
          </p:txBody>
        </p:sp>
        <p:sp>
          <p:nvSpPr>
            <p:cNvPr id="18" name="Freihandform: Form 17">
              <a:extLst>
                <a:ext uri="{FF2B5EF4-FFF2-40B4-BE49-F238E27FC236}">
                  <a16:creationId xmlns:a16="http://schemas.microsoft.com/office/drawing/2014/main" id="{9A5407A6-994A-523D-A324-3365131B3D68}"/>
                </a:ext>
              </a:extLst>
            </p:cNvPr>
            <p:cNvSpPr>
              <a:spLocks noGrp="1" noRot="1" noMove="1" noResize="1" noEditPoints="1" noAdjustHandles="1" noChangeArrowheads="1" noChangeShapeType="1"/>
            </p:cNvSpPr>
            <p:nvPr/>
          </p:nvSpPr>
          <p:spPr>
            <a:xfrm>
              <a:off x="-1" y="1971987"/>
              <a:ext cx="270007" cy="3783957"/>
            </a:xfrm>
            <a:custGeom>
              <a:avLst/>
              <a:gdLst>
                <a:gd name="connsiteX0" fmla="*/ 0 w 270007"/>
                <a:gd name="connsiteY0" fmla="*/ 0 h 3783957"/>
                <a:gd name="connsiteX1" fmla="*/ 6121 w 270007"/>
                <a:gd name="connsiteY1" fmla="*/ 7643 h 3783957"/>
                <a:gd name="connsiteX2" fmla="*/ 270007 w 270007"/>
                <a:gd name="connsiteY2" fmla="*/ 813441 h 3783957"/>
                <a:gd name="connsiteX3" fmla="*/ 270007 w 270007"/>
                <a:gd name="connsiteY3" fmla="*/ 3783957 h 3783957"/>
                <a:gd name="connsiteX4" fmla="*/ 0 w 270007"/>
                <a:gd name="connsiteY4" fmla="*/ 3728342 h 3783957"/>
                <a:gd name="connsiteX5" fmla="*/ 0 w 270007"/>
                <a:gd name="connsiteY5" fmla="*/ 0 h 378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07" h="3783957">
                  <a:moveTo>
                    <a:pt x="0" y="0"/>
                  </a:moveTo>
                  <a:lnTo>
                    <a:pt x="6121" y="7643"/>
                  </a:lnTo>
                  <a:cubicBezTo>
                    <a:pt x="171999" y="234284"/>
                    <a:pt x="270007" y="513109"/>
                    <a:pt x="270007" y="813441"/>
                  </a:cubicBezTo>
                  <a:lnTo>
                    <a:pt x="270007" y="3783957"/>
                  </a:lnTo>
                  <a:lnTo>
                    <a:pt x="0" y="3728342"/>
                  </a:lnTo>
                  <a:lnTo>
                    <a:pt x="0" y="0"/>
                  </a:lnTo>
                  <a:close/>
                </a:path>
              </a:pathLst>
            </a:custGeom>
            <a:grpFill/>
            <a:ln w="1675" cap="flat">
              <a:noFill/>
              <a:prstDash val="solid"/>
              <a:miter/>
            </a:ln>
          </p:spPr>
          <p:txBody>
            <a:bodyPr wrap="square" rtlCol="0" anchor="ctr">
              <a:noAutofit/>
            </a:bodyPr>
            <a:lstStyle/>
            <a:p>
              <a:endParaRPr lang="de-DE"/>
            </a:p>
          </p:txBody>
        </p:sp>
      </p:grpSp>
      <p:sp>
        <p:nvSpPr>
          <p:cNvPr id="35" name="Gebetswoche_2023">
            <a:extLst>
              <a:ext uri="{FF2B5EF4-FFF2-40B4-BE49-F238E27FC236}">
                <a16:creationId xmlns:a16="http://schemas.microsoft.com/office/drawing/2014/main" id="{6A820C84-A41C-AFCE-1728-496A1904C2C9}"/>
              </a:ext>
            </a:extLst>
          </p:cNvPr>
          <p:cNvSpPr txBox="1">
            <a:spLocks noGrp="1" noRot="1" noMove="1" noResize="1" noEditPoints="1" noAdjustHandles="1" noChangeArrowheads="1" noChangeShapeType="1"/>
          </p:cNvSpPr>
          <p:nvPr/>
        </p:nvSpPr>
        <p:spPr>
          <a:xfrm>
            <a:off x="6096001" y="2881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sp>
        <p:nvSpPr>
          <p:cNvPr id="6" name="Headline">
            <a:extLst>
              <a:ext uri="{FF2B5EF4-FFF2-40B4-BE49-F238E27FC236}">
                <a16:creationId xmlns:a16="http://schemas.microsoft.com/office/drawing/2014/main" id="{CF188140-DA76-0983-34BE-39366A9A72DA}"/>
              </a:ext>
            </a:extLst>
          </p:cNvPr>
          <p:cNvSpPr txBox="1">
            <a:spLocks noGrp="1" noRot="1" noMove="1" noResize="1" noEditPoints="1" noAdjustHandles="1" noChangeArrowheads="1" noChangeShapeType="1"/>
          </p:cNvSpPr>
          <p:nvPr/>
        </p:nvSpPr>
        <p:spPr>
          <a:xfrm>
            <a:off x="0" y="1832754"/>
            <a:ext cx="12191999" cy="1446550"/>
          </a:xfrm>
          <a:prstGeom prst="rect">
            <a:avLst/>
          </a:prstGeom>
          <a:noFill/>
        </p:spPr>
        <p:txBody>
          <a:bodyPr wrap="square" rtlCol="0">
            <a:spAutoFit/>
          </a:bodyPr>
          <a:lstStyle/>
          <a:p>
            <a:pPr algn="ctr"/>
            <a:r>
              <a:rPr lang="de-DE" sz="8800" b="1" dirty="0">
                <a:solidFill>
                  <a:schemeClr val="bg1"/>
                </a:solidFill>
                <a:latin typeface="Arial" panose="020B0604020202020204" pitchFamily="34" charset="0"/>
                <a:cs typeface="Arial" panose="020B0604020202020204" pitchFamily="34" charset="0"/>
              </a:rPr>
              <a:t>Gebetswoche</a:t>
            </a:r>
          </a:p>
        </p:txBody>
      </p:sp>
      <p:sp>
        <p:nvSpPr>
          <p:cNvPr id="7" name="Subline">
            <a:extLst>
              <a:ext uri="{FF2B5EF4-FFF2-40B4-BE49-F238E27FC236}">
                <a16:creationId xmlns:a16="http://schemas.microsoft.com/office/drawing/2014/main" id="{DFCDC70E-4192-4E1F-214E-1D956E55AB23}"/>
              </a:ext>
            </a:extLst>
          </p:cNvPr>
          <p:cNvSpPr txBox="1">
            <a:spLocks noGrp="1" noRot="1" noMove="1" noResize="1" noEditPoints="1" noAdjustHandles="1" noChangeArrowheads="1" noChangeShapeType="1"/>
          </p:cNvSpPr>
          <p:nvPr/>
        </p:nvSpPr>
        <p:spPr>
          <a:xfrm>
            <a:off x="1" y="3048471"/>
            <a:ext cx="9743302" cy="461665"/>
          </a:xfrm>
          <a:prstGeom prst="rect">
            <a:avLst/>
          </a:prstGeom>
          <a:noFill/>
        </p:spPr>
        <p:txBody>
          <a:bodyPr wrap="square" rtlCol="0">
            <a:spAutoFit/>
          </a:bodyPr>
          <a:lstStyle/>
          <a:p>
            <a:pPr algn="r"/>
            <a:r>
              <a:rPr lang="de-DE" sz="2400" b="1" i="1" u="none" strike="noStrike" baseline="0" dirty="0">
                <a:solidFill>
                  <a:schemeClr val="bg1"/>
                </a:solidFill>
                <a:latin typeface="Arial" panose="020B0604020202020204" pitchFamily="34" charset="0"/>
                <a:cs typeface="Arial" panose="020B0604020202020204" pitchFamily="34" charset="0"/>
              </a:rPr>
              <a:t>Tag 2: </a:t>
            </a:r>
            <a:r>
              <a:rPr lang="de-DE" sz="2400" i="1" dirty="0">
                <a:solidFill>
                  <a:schemeClr val="bg1"/>
                </a:solidFill>
                <a:effectLst/>
                <a:latin typeface="Arial" panose="020B0604020202020204" pitchFamily="34" charset="0"/>
                <a:ea typeface="Calibri" panose="020F0502020204030204" pitchFamily="34" charset="0"/>
              </a:rPr>
              <a:t>Die</a:t>
            </a:r>
            <a:r>
              <a:rPr lang="de-DE" sz="2400" b="1" i="1" dirty="0">
                <a:solidFill>
                  <a:schemeClr val="bg1"/>
                </a:solidFill>
                <a:effectLst/>
                <a:latin typeface="Arial" panose="020B0604020202020204" pitchFamily="34" charset="0"/>
                <a:ea typeface="Calibri" panose="020F0502020204030204" pitchFamily="34" charset="0"/>
              </a:rPr>
              <a:t> Bibel</a:t>
            </a:r>
            <a:endParaRPr lang="de-DE" sz="2400" i="1" dirty="0">
              <a:solidFill>
                <a:schemeClr val="bg1"/>
              </a:solidFill>
              <a:latin typeface="Arial" panose="020B0604020202020204" pitchFamily="34" charset="0"/>
              <a:cs typeface="Arial" panose="020B0604020202020204" pitchFamily="34" charset="0"/>
            </a:endParaRPr>
          </a:p>
        </p:txBody>
      </p:sp>
      <p:sp>
        <p:nvSpPr>
          <p:cNvPr id="2" name="!!Jahreslosung">
            <a:extLst>
              <a:ext uri="{FF2B5EF4-FFF2-40B4-BE49-F238E27FC236}">
                <a16:creationId xmlns:a16="http://schemas.microsoft.com/office/drawing/2014/main" id="{B116057B-4251-2830-C83D-1C6A08D71ED8}"/>
              </a:ext>
            </a:extLst>
          </p:cNvPr>
          <p:cNvSpPr txBox="1">
            <a:spLocks noGrp="1" noRot="1" noMove="1" noResize="1" noEditPoints="1" noAdjustHandles="1" noChangeArrowheads="1" noChangeShapeType="1"/>
          </p:cNvSpPr>
          <p:nvPr/>
        </p:nvSpPr>
        <p:spPr>
          <a:xfrm>
            <a:off x="0" y="5853350"/>
            <a:ext cx="11634427" cy="707886"/>
          </a:xfrm>
          <a:prstGeom prst="rect">
            <a:avLst/>
          </a:prstGeom>
          <a:noFill/>
        </p:spPr>
        <p:txBody>
          <a:bodyPr wrap="square" rtlCol="0">
            <a:spAutoFit/>
          </a:bodyPr>
          <a:lstStyle/>
          <a:p>
            <a:pPr algn="r"/>
            <a:r>
              <a:rPr lang="de-DE" sz="2000" i="1" dirty="0">
                <a:solidFill>
                  <a:srgbClr val="022F48"/>
                </a:solidFill>
                <a:latin typeface="Arial" panose="020B0604020202020204" pitchFamily="34" charset="0"/>
                <a:cs typeface="Arial" panose="020B0604020202020204" pitchFamily="34" charset="0"/>
              </a:rPr>
              <a:t>Gott spricht: „Siehe, ich mache alles neu!”</a:t>
            </a:r>
          </a:p>
          <a:p>
            <a:pPr algn="r"/>
            <a:r>
              <a:rPr lang="de-DE" sz="2000" i="1" dirty="0">
                <a:solidFill>
                  <a:srgbClr val="022F48"/>
                </a:solidFill>
                <a:latin typeface="Arial" panose="020B0604020202020204" pitchFamily="34" charset="0"/>
                <a:cs typeface="Arial" panose="020B0604020202020204" pitchFamily="34" charset="0"/>
              </a:rPr>
              <a:t>(Offenbarung 21,5)</a:t>
            </a:r>
            <a:endParaRPr lang="de-DE" sz="2000" dirty="0">
              <a:solidFill>
                <a:srgbClr val="022F48"/>
              </a:solidFill>
              <a:latin typeface="Arial" panose="020B0604020202020204" pitchFamily="34" charset="0"/>
              <a:cs typeface="Arial" panose="020B0604020202020204" pitchFamily="34" charset="0"/>
            </a:endParaRPr>
          </a:p>
        </p:txBody>
      </p:sp>
      <p:grpSp>
        <p:nvGrpSpPr>
          <p:cNvPr id="82" name="!!TAG">
            <a:extLst>
              <a:ext uri="{FF2B5EF4-FFF2-40B4-BE49-F238E27FC236}">
                <a16:creationId xmlns:a16="http://schemas.microsoft.com/office/drawing/2014/main" id="{EEC9969A-41AB-95BD-66C9-BCDF68019AFC}"/>
              </a:ext>
            </a:extLst>
          </p:cNvPr>
          <p:cNvGrpSpPr>
            <a:grpSpLocks noGrp="1" noUngrp="1" noRot="1" noMove="1" noResize="1"/>
          </p:cNvGrpSpPr>
          <p:nvPr/>
        </p:nvGrpSpPr>
        <p:grpSpPr>
          <a:xfrm>
            <a:off x="0" y="4769015"/>
            <a:ext cx="2542493" cy="1380819"/>
            <a:chOff x="0" y="5477181"/>
            <a:chExt cx="2542493" cy="1380819"/>
          </a:xfrm>
        </p:grpSpPr>
        <p:sp>
          <p:nvSpPr>
            <p:cNvPr id="78" name="Freihandform: Form 77">
              <a:extLst>
                <a:ext uri="{FF2B5EF4-FFF2-40B4-BE49-F238E27FC236}">
                  <a16:creationId xmlns:a16="http://schemas.microsoft.com/office/drawing/2014/main" id="{DCDA56CC-16BC-FA2E-D2FF-4F00F8F03106}"/>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Freihandform: Form 78">
              <a:extLst>
                <a:ext uri="{FF2B5EF4-FFF2-40B4-BE49-F238E27FC236}">
                  <a16:creationId xmlns:a16="http://schemas.microsoft.com/office/drawing/2014/main" id="{7067EA3C-EB36-A6C6-DC27-A128DD85A2C2}"/>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8AC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Textfeld 79">
              <a:extLst>
                <a:ext uri="{FF2B5EF4-FFF2-40B4-BE49-F238E27FC236}">
                  <a16:creationId xmlns:a16="http://schemas.microsoft.com/office/drawing/2014/main" id="{E59AEB22-5AB1-7FD5-7DAC-740CD4A49240}"/>
                </a:ext>
              </a:extLst>
            </p:cNvPr>
            <p:cNvSpPr txBox="1">
              <a:spLocks noGrp="1" noRot="1" noMove="1" noResize="1" noEditPoints="1" noAdjustHandles="1" noChangeArrowheads="1" noChangeShapeType="1"/>
            </p:cNvSpPr>
            <p:nvPr/>
          </p:nvSpPr>
          <p:spPr>
            <a:xfrm>
              <a:off x="557572" y="5660056"/>
              <a:ext cx="1040670" cy="1015663"/>
            </a:xfrm>
            <a:prstGeom prst="rect">
              <a:avLst/>
            </a:prstGeom>
            <a:noFill/>
          </p:spPr>
          <p:txBody>
            <a:bodyPr wrap="none" rtlCol="0">
              <a:spAutoFit/>
            </a:bodyPr>
            <a:lstStyle/>
            <a:p>
              <a:pPr algn="ctr"/>
              <a:r>
                <a:rPr lang="de-DE" sz="6000" b="1" dirty="0">
                  <a:solidFill>
                    <a:schemeClr val="bg1"/>
                  </a:solidFill>
                  <a:latin typeface="Arial" panose="020B0604020202020204" pitchFamily="34" charset="0"/>
                  <a:cs typeface="Arial" panose="020B0604020202020204" pitchFamily="34" charset="0"/>
                </a:rPr>
                <a:t>02</a:t>
              </a:r>
            </a:p>
          </p:txBody>
        </p:sp>
      </p:grpSp>
    </p:spTree>
    <p:extLst>
      <p:ext uri="{BB962C8B-B14F-4D97-AF65-F5344CB8AC3E}">
        <p14:creationId xmlns:p14="http://schemas.microsoft.com/office/powerpoint/2010/main" val="29921374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23445"/>
            <a:ext cx="11387108" cy="3472425"/>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für die lebensverändernde Kraft, Aktualität und Verlässlichkeit seines Wortes</a:t>
            </a:r>
            <a:r>
              <a:rPr lang="de-DE"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effectLst/>
                <a:latin typeface="Arial" panose="020B0604020202020204" pitchFamily="34" charset="0"/>
                <a:ea typeface="Calibri" panose="020F0502020204030204" pitchFamily="34" charset="0"/>
                <a:cs typeface="Arial" panose="020B0604020202020204" pitchFamily="34" charset="0"/>
              </a:rPr>
              <a:t>Hebr</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 4,12)</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für zahlreiche Bibelübersetzungen und verständliche Erklärungen</a:t>
            </a:r>
            <a:r>
              <a:rPr lang="de-DE"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(Ps 119,105)</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für die vielfältige geistliche Literatur, die uns im Glauben stärkt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(Röm 15,4)</a:t>
            </a:r>
            <a:endParaRPr lang="de-DE" kern="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für die biblische Verkündigung, z. B. in Gottesdiensten, Kinder- und Jugendstunden, </a:t>
            </a:r>
            <a:r>
              <a:rPr lang="de-DE" sz="2000" kern="0" dirty="0" err="1">
                <a:solidFill>
                  <a:srgbClr val="000000"/>
                </a:solidFill>
                <a:latin typeface="Arial" panose="020B0604020202020204" pitchFamily="34" charset="0"/>
                <a:ea typeface="Calibri" panose="020F0502020204030204" pitchFamily="34" charset="0"/>
                <a:cs typeface="Arial" panose="020B0604020202020204" pitchFamily="34" charset="0"/>
              </a:rPr>
              <a:t>Jüngerschaftskursen</a:t>
            </a: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de-DE" sz="2000" kern="0" dirty="0" err="1">
                <a:solidFill>
                  <a:srgbClr val="000000"/>
                </a:solidFill>
                <a:latin typeface="Arial" panose="020B0604020202020204" pitchFamily="34" charset="0"/>
                <a:ea typeface="Calibri" panose="020F0502020204030204" pitchFamily="34" charset="0"/>
                <a:cs typeface="Arial" panose="020B0604020202020204" pitchFamily="34" charset="0"/>
              </a:rPr>
              <a:t>Konferen-zen</a:t>
            </a: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 Evangelisationen, Schulungen</a:t>
            </a:r>
            <a:r>
              <a:rPr lang="de-DE"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(2Tim 3,16)</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für Vorbilder im Glauben, die dem Wort treu geblieben sind</a:t>
            </a:r>
            <a:r>
              <a:rPr lang="de-DE"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effectLst/>
                <a:latin typeface="Arial" panose="020B0604020202020204" pitchFamily="34" charset="0"/>
                <a:ea typeface="Calibri" panose="020F0502020204030204" pitchFamily="34" charset="0"/>
                <a:cs typeface="Arial" panose="020B0604020202020204" pitchFamily="34" charset="0"/>
              </a:rPr>
              <a:t>Hebr</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 13,7)</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für Ausbildungsstätten wie das Bibelseminar Bonn und andere bibeltreue Einrichtungen</a:t>
            </a:r>
            <a:b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(2Tim 2,2)</a:t>
            </a:r>
            <a:endParaRPr lang="de-DE" kern="100" dirty="0">
              <a:solidFill>
                <a:srgbClr val="007E94"/>
              </a:solidFill>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danken Gott:</a:t>
            </a:r>
            <a:endParaRPr lang="de-DE" sz="2800" dirty="0">
              <a:solidFill>
                <a:srgbClr val="454547"/>
              </a:solidFill>
              <a:latin typeface="Arial" panose="020B0604020202020204" pitchFamily="34" charset="0"/>
              <a:cs typeface="Arial" panose="020B0604020202020204" pitchFamily="34" charset="0"/>
            </a:endParaRPr>
          </a:p>
        </p:txBody>
      </p:sp>
      <p:sp>
        <p:nvSpPr>
          <p:cNvPr id="13" name="Banner" descr="Ein wolkenumhangener Berggipfel">
            <a:extLst>
              <a:ext uri="{FF2B5EF4-FFF2-40B4-BE49-F238E27FC236}">
                <a16:creationId xmlns:a16="http://schemas.microsoft.com/office/drawing/2014/main" id="{B2C72FB2-CBF5-9064-836F-C0EE5EE006C7}"/>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98576" r="-12704" b="-806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Headline">
            <a:extLst>
              <a:ext uri="{FF2B5EF4-FFF2-40B4-BE49-F238E27FC236}">
                <a16:creationId xmlns:a16="http://schemas.microsoft.com/office/drawing/2014/main" id="{EEB7F7D5-ECB9-8C2C-D53E-5D9C0B09C441}"/>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dirty="0">
                <a:solidFill>
                  <a:schemeClr val="bg1"/>
                </a:solidFill>
                <a:effectLst/>
                <a:latin typeface="Arial" panose="020B0604020202020204" pitchFamily="34" charset="0"/>
                <a:ea typeface="Calibri" panose="020F0502020204030204" pitchFamily="34" charset="0"/>
              </a:rPr>
              <a:t>Die</a:t>
            </a:r>
            <a:r>
              <a:rPr lang="de-DE" sz="3600" b="1" dirty="0">
                <a:solidFill>
                  <a:schemeClr val="bg1"/>
                </a:solidFill>
                <a:effectLst/>
                <a:latin typeface="Arial" panose="020B0604020202020204" pitchFamily="34" charset="0"/>
                <a:ea typeface="Calibri" panose="020F0502020204030204" pitchFamily="34" charset="0"/>
              </a:rPr>
              <a:t> Bibel</a:t>
            </a:r>
            <a:endParaRPr lang="de-DE" sz="3600" dirty="0">
              <a:solidFill>
                <a:schemeClr val="bg1"/>
              </a:solidFill>
              <a:latin typeface="Arial" panose="020B0604020202020204" pitchFamily="34" charset="0"/>
              <a:cs typeface="Arial" panose="020B0604020202020204" pitchFamily="34" charset="0"/>
            </a:endParaRPr>
          </a:p>
        </p:txBody>
      </p:sp>
      <p:sp>
        <p:nvSpPr>
          <p:cNvPr id="10" name="!!Gebetswoche_2023">
            <a:extLst>
              <a:ext uri="{FF2B5EF4-FFF2-40B4-BE49-F238E27FC236}">
                <a16:creationId xmlns:a16="http://schemas.microsoft.com/office/drawing/2014/main" id="{3339A31D-CD60-98B7-DDF0-BFFA718A2205}"/>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11" name="!!TAG">
            <a:extLst>
              <a:ext uri="{FF2B5EF4-FFF2-40B4-BE49-F238E27FC236}">
                <a16:creationId xmlns:a16="http://schemas.microsoft.com/office/drawing/2014/main" id="{5A2FC8F9-044D-360C-8183-1DC0B4CFB686}"/>
              </a:ext>
            </a:extLst>
          </p:cNvPr>
          <p:cNvGrpSpPr>
            <a:grpSpLocks noGrp="1" noUngrp="1" noRot="1" noMove="1" noResize="1"/>
          </p:cNvGrpSpPr>
          <p:nvPr/>
        </p:nvGrpSpPr>
        <p:grpSpPr>
          <a:xfrm>
            <a:off x="402445" y="355620"/>
            <a:ext cx="1167161" cy="633881"/>
            <a:chOff x="0" y="5477181"/>
            <a:chExt cx="2542493" cy="1380819"/>
          </a:xfrm>
        </p:grpSpPr>
        <p:sp>
          <p:nvSpPr>
            <p:cNvPr id="12" name="Freihandform: Form 11">
              <a:extLst>
                <a:ext uri="{FF2B5EF4-FFF2-40B4-BE49-F238E27FC236}">
                  <a16:creationId xmlns:a16="http://schemas.microsoft.com/office/drawing/2014/main" id="{7C85A48A-15FD-6D41-DBAF-DCCDFB6B0209}"/>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Form 13">
              <a:extLst>
                <a:ext uri="{FF2B5EF4-FFF2-40B4-BE49-F238E27FC236}">
                  <a16:creationId xmlns:a16="http://schemas.microsoft.com/office/drawing/2014/main" id="{3D7C46CF-4440-6E1B-92AD-9EE22EEA1BF0}"/>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CA2AA94-010B-5E5B-F0FD-C86B868D2416}"/>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02</a:t>
              </a:r>
            </a:p>
          </p:txBody>
        </p:sp>
      </p:grpSp>
    </p:spTree>
    <p:extLst>
      <p:ext uri="{BB962C8B-B14F-4D97-AF65-F5344CB8AC3E}">
        <p14:creationId xmlns:p14="http://schemas.microsoft.com/office/powerpoint/2010/main" val="294367079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tergrund">
            <a:extLst>
              <a:ext uri="{FF2B5EF4-FFF2-40B4-BE49-F238E27FC236}">
                <a16:creationId xmlns:a16="http://schemas.microsoft.com/office/drawing/2014/main" id="{E437A7B3-4724-A40A-6865-3ADD3F511D08}"/>
              </a:ext>
            </a:extLst>
          </p:cNvPr>
          <p:cNvSpPr>
            <a:spLocks noGrp="1" noRot="1" noMove="1" noResize="1" noEditPoints="1" noAdjustHandles="1" noChangeArrowheads="1" noChangeShapeType="1"/>
          </p:cNvSpPr>
          <p:nvPr/>
        </p:nvSpPr>
        <p:spPr>
          <a:xfrm>
            <a:off x="402446" y="1808015"/>
            <a:ext cx="11387108" cy="5049985"/>
          </a:xfrm>
          <a:prstGeom prst="rect">
            <a:avLst/>
          </a:prstGeom>
          <a:gradFill>
            <a:gsLst>
              <a:gs pos="0">
                <a:srgbClr val="F2F2F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a:extLst>
              <a:ext uri="{FF2B5EF4-FFF2-40B4-BE49-F238E27FC236}">
                <a16:creationId xmlns:a16="http://schemas.microsoft.com/office/drawing/2014/main" id="{992F7139-1668-1C06-A1CE-571AB6E0E1EB}"/>
              </a:ext>
            </a:extLst>
          </p:cNvPr>
          <p:cNvSpPr txBox="1">
            <a:spLocks noGrp="1" noRot="1" noMove="1" noResize="1" noEditPoints="1" noAdjustHandles="1" noChangeArrowheads="1" noChangeShapeType="1"/>
          </p:cNvSpPr>
          <p:nvPr/>
        </p:nvSpPr>
        <p:spPr>
          <a:xfrm>
            <a:off x="402446" y="2606530"/>
            <a:ext cx="11387108" cy="4219040"/>
          </a:xfrm>
          <a:prstGeom prst="rect">
            <a:avLst/>
          </a:prstGeom>
          <a:noFill/>
        </p:spPr>
        <p:txBody>
          <a:bodyPr wrap="square">
            <a:spAutoFit/>
          </a:bodyPr>
          <a:lstStyle/>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um Leitung durch den Heiligen Geist beim Lesen, Verstehen und Auslegen seines Wortes</a:t>
            </a:r>
            <a:b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effectLst/>
                <a:latin typeface="Arial" panose="020B0604020202020204" pitchFamily="34" charset="0"/>
                <a:ea typeface="Calibri" panose="020F0502020204030204" pitchFamily="34" charset="0"/>
                <a:cs typeface="Arial" panose="020B0604020202020204" pitchFamily="34" charset="0"/>
              </a:rPr>
              <a:t>Joh</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 14,26)</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um Offenheit der Herzen, damit wir Gottes Reden erkennen und ihm folgen</a:t>
            </a:r>
            <a:r>
              <a:rPr lang="de-DE"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Apg</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17,11</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um Möglichkeiten, das Wort Gottes zu verkündigen und weiterzugeben </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Eph</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6,19)</a:t>
            </a: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um Vollmächtigkeit in der Verkündigung, damit sein Wort wirksam wird</a:t>
            </a:r>
            <a:r>
              <a:rPr lang="de-DE"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effectLst/>
                <a:latin typeface="Arial" panose="020B0604020202020204" pitchFamily="34" charset="0"/>
                <a:ea typeface="Calibri" panose="020F0502020204030204" pitchFamily="34" charset="0"/>
                <a:cs typeface="Arial" panose="020B0604020202020204" pitchFamily="34" charset="0"/>
              </a:rPr>
              <a:t>Apg</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 1,8)</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um Bewahrung vor Verfälschung der Schrift und vor Irrlehren</a:t>
            </a:r>
            <a:r>
              <a:rPr lang="de-DE"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(2Petr 3,16; </a:t>
            </a:r>
            <a:r>
              <a:rPr lang="de-DE" kern="0" dirty="0" err="1">
                <a:solidFill>
                  <a:srgbClr val="007E94"/>
                </a:solidFill>
                <a:effectLst/>
                <a:latin typeface="Arial" panose="020B0604020202020204" pitchFamily="34" charset="0"/>
                <a:ea typeface="Calibri" panose="020F0502020204030204" pitchFamily="34" charset="0"/>
                <a:cs typeface="Arial" panose="020B0604020202020204" pitchFamily="34" charset="0"/>
              </a:rPr>
              <a:t>Apg</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 20,32)</a:t>
            </a:r>
            <a:endParaRPr lang="de-DE" kern="100"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um Mut, sich zum Wort Gottes zu bekennen und unbeirrt für biblische Wahrheiten einzustehen</a:t>
            </a:r>
            <a:br>
              <a:rPr lang="de-DE" sz="2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r>
              <a:rPr lang="de-DE" kern="0" dirty="0" err="1">
                <a:solidFill>
                  <a:srgbClr val="007E94"/>
                </a:solidFill>
                <a:latin typeface="Arial" panose="020B0604020202020204" pitchFamily="34" charset="0"/>
                <a:ea typeface="Calibri" panose="020F0502020204030204" pitchFamily="34" charset="0"/>
                <a:cs typeface="Arial" panose="020B0604020202020204" pitchFamily="34" charset="0"/>
              </a:rPr>
              <a:t>Eph</a:t>
            </a: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 6,19-20; Röm 1,16</a:t>
            </a:r>
            <a:r>
              <a:rPr lang="de-DE" kern="0" dirty="0">
                <a:solidFill>
                  <a:srgbClr val="007E94"/>
                </a:solidFill>
                <a:effectLst/>
                <a:latin typeface="Arial" panose="020B0604020202020204" pitchFamily="34" charset="0"/>
                <a:ea typeface="Calibri" panose="020F0502020204030204" pitchFamily="34" charset="0"/>
                <a:cs typeface="Arial" panose="020B0604020202020204" pitchFamily="34" charset="0"/>
              </a:rPr>
              <a:t>)</a:t>
            </a:r>
            <a:endParaRPr lang="de-DE" kern="100" dirty="0">
              <a:solidFill>
                <a:srgbClr val="007E94"/>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1200"/>
              </a:spcAft>
              <a:buFont typeface="Arial" panose="020B0604020202020204" pitchFamily="34" charset="0"/>
              <a:buChar char="•"/>
            </a:pPr>
            <a: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t>um ein unerschütterliches Vertrauen auf Gottes Zusagen, unabhängig von den Umständen</a:t>
            </a:r>
            <a:br>
              <a:rPr lang="de-DE" sz="2000" kern="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de-DE" kern="0" dirty="0">
                <a:solidFill>
                  <a:srgbClr val="007E94"/>
                </a:solidFill>
                <a:latin typeface="Arial" panose="020B0604020202020204" pitchFamily="34" charset="0"/>
                <a:ea typeface="Calibri" panose="020F0502020204030204" pitchFamily="34" charset="0"/>
                <a:cs typeface="Arial" panose="020B0604020202020204" pitchFamily="34" charset="0"/>
              </a:rPr>
              <a:t>(Ps 33,4)</a:t>
            </a:r>
            <a:endParaRPr lang="de-DE" dirty="0">
              <a:solidFill>
                <a:srgbClr val="007E9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Subline_1">
            <a:extLst>
              <a:ext uri="{FF2B5EF4-FFF2-40B4-BE49-F238E27FC236}">
                <a16:creationId xmlns:a16="http://schemas.microsoft.com/office/drawing/2014/main" id="{36C4DB55-C668-9E7C-FCC7-1908DA33A515}"/>
              </a:ext>
            </a:extLst>
          </p:cNvPr>
          <p:cNvSpPr txBox="1">
            <a:spLocks noGrp="1" noRot="1" noMove="1" noResize="1" noEditPoints="1" noAdjustHandles="1" noChangeArrowheads="1" noChangeShapeType="1"/>
          </p:cNvSpPr>
          <p:nvPr/>
        </p:nvSpPr>
        <p:spPr>
          <a:xfrm>
            <a:off x="402445" y="1956046"/>
            <a:ext cx="11387107" cy="523220"/>
          </a:xfrm>
          <a:prstGeom prst="rect">
            <a:avLst/>
          </a:prstGeom>
          <a:noFill/>
        </p:spPr>
        <p:txBody>
          <a:bodyPr wrap="square">
            <a:spAutoFit/>
          </a:bodyPr>
          <a:lstStyle/>
          <a:p>
            <a:r>
              <a:rPr lang="de-DE" sz="2800" b="1" i="1" u="none" strike="noStrike" baseline="0" dirty="0">
                <a:solidFill>
                  <a:srgbClr val="454547"/>
                </a:solidFill>
                <a:latin typeface="Arial" panose="020B0604020202020204" pitchFamily="34" charset="0"/>
                <a:cs typeface="Arial" panose="020B0604020202020204" pitchFamily="34" charset="0"/>
              </a:rPr>
              <a:t>Wir bitten Gott:</a:t>
            </a:r>
            <a:endParaRPr lang="de-DE" sz="2800" dirty="0">
              <a:solidFill>
                <a:srgbClr val="454547"/>
              </a:solidFill>
              <a:latin typeface="Arial" panose="020B0604020202020204" pitchFamily="34" charset="0"/>
              <a:cs typeface="Arial" panose="020B0604020202020204" pitchFamily="34" charset="0"/>
            </a:endParaRPr>
          </a:p>
        </p:txBody>
      </p:sp>
      <p:sp>
        <p:nvSpPr>
          <p:cNvPr id="2" name="Banner" descr="Ein wolkenumhangener Berggipfel">
            <a:extLst>
              <a:ext uri="{FF2B5EF4-FFF2-40B4-BE49-F238E27FC236}">
                <a16:creationId xmlns:a16="http://schemas.microsoft.com/office/drawing/2014/main" id="{C42F5EAC-318F-B319-DEB1-04B400A99330}"/>
              </a:ext>
            </a:extLst>
          </p:cNvPr>
          <p:cNvSpPr>
            <a:spLocks noGrp="1" noRot="1" noMove="1" noResize="1" noEditPoints="1" noAdjustHandles="1" noChangeArrowheads="1" noChangeShapeType="1"/>
          </p:cNvSpPr>
          <p:nvPr/>
        </p:nvSpPr>
        <p:spPr>
          <a:xfrm>
            <a:off x="0" y="0"/>
            <a:ext cx="12191999" cy="1811867"/>
          </a:xfrm>
          <a:prstGeom prst="rect">
            <a:avLst/>
          </a:prstGeom>
          <a:blipFill dpi="0" rotWithShape="1">
            <a:blip r:embed="rId2"/>
            <a:srcRect/>
            <a:stretch>
              <a:fillRect t="-198576" r="-12704" b="-806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Headline">
            <a:extLst>
              <a:ext uri="{FF2B5EF4-FFF2-40B4-BE49-F238E27FC236}">
                <a16:creationId xmlns:a16="http://schemas.microsoft.com/office/drawing/2014/main" id="{3818732E-5D49-D661-D836-6125179CB565}"/>
              </a:ext>
            </a:extLst>
          </p:cNvPr>
          <p:cNvSpPr txBox="1">
            <a:spLocks noGrp="1" noRot="1" noMove="1" noResize="1" noEditPoints="1" noAdjustHandles="1" noChangeArrowheads="1" noChangeShapeType="1"/>
          </p:cNvSpPr>
          <p:nvPr/>
        </p:nvSpPr>
        <p:spPr>
          <a:xfrm>
            <a:off x="0" y="589218"/>
            <a:ext cx="12191999" cy="646331"/>
          </a:xfrm>
          <a:prstGeom prst="rect">
            <a:avLst/>
          </a:prstGeom>
          <a:noFill/>
        </p:spPr>
        <p:txBody>
          <a:bodyPr wrap="square" rtlCol="0">
            <a:spAutoFit/>
          </a:bodyPr>
          <a:lstStyle/>
          <a:p>
            <a:pPr algn="ctr"/>
            <a:r>
              <a:rPr lang="de-DE" sz="3600" dirty="0">
                <a:solidFill>
                  <a:schemeClr val="bg1"/>
                </a:solidFill>
                <a:effectLst/>
                <a:latin typeface="Arial" panose="020B0604020202020204" pitchFamily="34" charset="0"/>
                <a:ea typeface="Calibri" panose="020F0502020204030204" pitchFamily="34" charset="0"/>
              </a:rPr>
              <a:t>Die</a:t>
            </a:r>
            <a:r>
              <a:rPr lang="de-DE" sz="3600" b="1" dirty="0">
                <a:solidFill>
                  <a:schemeClr val="bg1"/>
                </a:solidFill>
                <a:effectLst/>
                <a:latin typeface="Arial" panose="020B0604020202020204" pitchFamily="34" charset="0"/>
                <a:ea typeface="Calibri" panose="020F0502020204030204" pitchFamily="34" charset="0"/>
              </a:rPr>
              <a:t> Bibel</a:t>
            </a:r>
            <a:endParaRPr lang="de-DE" sz="3600" dirty="0">
              <a:solidFill>
                <a:schemeClr val="bg1"/>
              </a:solidFill>
              <a:latin typeface="Arial" panose="020B0604020202020204" pitchFamily="34" charset="0"/>
              <a:cs typeface="Arial" panose="020B0604020202020204" pitchFamily="34" charset="0"/>
            </a:endParaRPr>
          </a:p>
        </p:txBody>
      </p:sp>
      <p:sp>
        <p:nvSpPr>
          <p:cNvPr id="5" name="Gebetswoche_2023">
            <a:extLst>
              <a:ext uri="{FF2B5EF4-FFF2-40B4-BE49-F238E27FC236}">
                <a16:creationId xmlns:a16="http://schemas.microsoft.com/office/drawing/2014/main" id="{2E47A18E-82E3-3AC7-70C6-61E981D5517E}"/>
              </a:ext>
            </a:extLst>
          </p:cNvPr>
          <p:cNvSpPr txBox="1">
            <a:spLocks noGrp="1" noRot="1" noMove="1" noResize="1" noEditPoints="1" noAdjustHandles="1" noChangeArrowheads="1" noChangeShapeType="1"/>
          </p:cNvSpPr>
          <p:nvPr/>
        </p:nvSpPr>
        <p:spPr>
          <a:xfrm>
            <a:off x="6096001" y="224627"/>
            <a:ext cx="5693554" cy="276999"/>
          </a:xfrm>
          <a:prstGeom prst="rect">
            <a:avLst/>
          </a:prstGeom>
          <a:noFill/>
        </p:spPr>
        <p:txBody>
          <a:bodyPr wrap="square" rtlCol="0">
            <a:spAutoFit/>
          </a:bodyPr>
          <a:lstStyle/>
          <a:p>
            <a:pPr algn="r"/>
            <a:r>
              <a:rPr lang="de-DE" sz="1200" b="1" dirty="0">
                <a:solidFill>
                  <a:schemeClr val="bg1"/>
                </a:solidFill>
                <a:latin typeface="Arial" panose="020B0604020202020204" pitchFamily="34" charset="0"/>
                <a:cs typeface="Arial" panose="020B0604020202020204" pitchFamily="34" charset="0"/>
              </a:rPr>
              <a:t>GEBETSPROGRAMM 2026</a:t>
            </a:r>
          </a:p>
        </p:txBody>
      </p:sp>
      <p:grpSp>
        <p:nvGrpSpPr>
          <p:cNvPr id="6" name="!!TAG">
            <a:extLst>
              <a:ext uri="{FF2B5EF4-FFF2-40B4-BE49-F238E27FC236}">
                <a16:creationId xmlns:a16="http://schemas.microsoft.com/office/drawing/2014/main" id="{DFE3E1D2-C1AF-7FE6-BD82-49059931FED7}"/>
              </a:ext>
            </a:extLst>
          </p:cNvPr>
          <p:cNvGrpSpPr>
            <a:grpSpLocks noGrp="1" noUngrp="1" noRot="1" noMove="1" noResize="1"/>
          </p:cNvGrpSpPr>
          <p:nvPr/>
        </p:nvGrpSpPr>
        <p:grpSpPr>
          <a:xfrm>
            <a:off x="402445" y="355620"/>
            <a:ext cx="1167161" cy="633881"/>
            <a:chOff x="0" y="5477181"/>
            <a:chExt cx="2542493" cy="1380819"/>
          </a:xfrm>
        </p:grpSpPr>
        <p:sp>
          <p:nvSpPr>
            <p:cNvPr id="7" name="Freihandform: Form 6">
              <a:extLst>
                <a:ext uri="{FF2B5EF4-FFF2-40B4-BE49-F238E27FC236}">
                  <a16:creationId xmlns:a16="http://schemas.microsoft.com/office/drawing/2014/main" id="{E96BC820-B222-E441-4BC4-356B63A561B4}"/>
                </a:ext>
              </a:extLst>
            </p:cNvPr>
            <p:cNvSpPr>
              <a:spLocks noGrp="1" noRot="1" noMove="1" noResize="1" noEditPoints="1" noAdjustHandles="1" noChangeArrowheads="1" noChangeShapeType="1"/>
            </p:cNvSpPr>
            <p:nvPr/>
          </p:nvSpPr>
          <p:spPr>
            <a:xfrm>
              <a:off x="0" y="5481469"/>
              <a:ext cx="2542493" cy="1376531"/>
            </a:xfrm>
            <a:custGeom>
              <a:avLst/>
              <a:gdLst>
                <a:gd name="connsiteX0" fmla="*/ 0 w 1054894"/>
                <a:gd name="connsiteY0" fmla="*/ 0 h 566738"/>
                <a:gd name="connsiteX1" fmla="*/ 0 w 1054894"/>
                <a:gd name="connsiteY1" fmla="*/ 566738 h 566738"/>
                <a:gd name="connsiteX2" fmla="*/ 697706 w 1054894"/>
                <a:gd name="connsiteY2" fmla="*/ 566738 h 566738"/>
                <a:gd name="connsiteX3" fmla="*/ 1054894 w 1054894"/>
                <a:gd name="connsiteY3" fmla="*/ 0 h 566738"/>
                <a:gd name="connsiteX4" fmla="*/ 0 w 1054894"/>
                <a:gd name="connsiteY4" fmla="*/ 0 h 56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94" h="566738">
                  <a:moveTo>
                    <a:pt x="0" y="0"/>
                  </a:moveTo>
                  <a:lnTo>
                    <a:pt x="0" y="566738"/>
                  </a:lnTo>
                  <a:lnTo>
                    <a:pt x="697706" y="566738"/>
                  </a:lnTo>
                  <a:lnTo>
                    <a:pt x="1054894" y="0"/>
                  </a:lnTo>
                  <a:lnTo>
                    <a:pt x="0" y="0"/>
                  </a:lnTo>
                  <a:close/>
                </a:path>
              </a:pathLst>
            </a:custGeom>
            <a:solidFill>
              <a:srgbClr val="022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Form 10">
              <a:extLst>
                <a:ext uri="{FF2B5EF4-FFF2-40B4-BE49-F238E27FC236}">
                  <a16:creationId xmlns:a16="http://schemas.microsoft.com/office/drawing/2014/main" id="{00DD0D84-3C99-6EAE-B283-1BCC05E32D5B}"/>
                </a:ext>
              </a:extLst>
            </p:cNvPr>
            <p:cNvSpPr>
              <a:spLocks noGrp="1" noRot="1" noMove="1" noResize="1" noEditPoints="1" noAdjustHandles="1" noChangeArrowheads="1" noChangeShapeType="1"/>
            </p:cNvSpPr>
            <p:nvPr/>
          </p:nvSpPr>
          <p:spPr>
            <a:xfrm>
              <a:off x="1670440" y="5477181"/>
              <a:ext cx="872053" cy="1380819"/>
            </a:xfrm>
            <a:custGeom>
              <a:avLst/>
              <a:gdLst>
                <a:gd name="connsiteX0" fmla="*/ 0 w 359569"/>
                <a:gd name="connsiteY0" fmla="*/ 564356 h 564356"/>
                <a:gd name="connsiteX1" fmla="*/ 152400 w 359569"/>
                <a:gd name="connsiteY1" fmla="*/ 564356 h 564356"/>
                <a:gd name="connsiteX2" fmla="*/ 359569 w 359569"/>
                <a:gd name="connsiteY2" fmla="*/ 0 h 564356"/>
                <a:gd name="connsiteX3" fmla="*/ 0 w 359569"/>
                <a:gd name="connsiteY3" fmla="*/ 564356 h 564356"/>
              </a:gdLst>
              <a:ahLst/>
              <a:cxnLst>
                <a:cxn ang="0">
                  <a:pos x="connsiteX0" y="connsiteY0"/>
                </a:cxn>
                <a:cxn ang="0">
                  <a:pos x="connsiteX1" y="connsiteY1"/>
                </a:cxn>
                <a:cxn ang="0">
                  <a:pos x="connsiteX2" y="connsiteY2"/>
                </a:cxn>
                <a:cxn ang="0">
                  <a:pos x="connsiteX3" y="connsiteY3"/>
                </a:cxn>
              </a:cxnLst>
              <a:rect l="l" t="t" r="r" b="b"/>
              <a:pathLst>
                <a:path w="359569" h="564356">
                  <a:moveTo>
                    <a:pt x="0" y="564356"/>
                  </a:moveTo>
                  <a:lnTo>
                    <a:pt x="152400" y="564356"/>
                  </a:lnTo>
                  <a:lnTo>
                    <a:pt x="359569" y="0"/>
                  </a:lnTo>
                  <a:lnTo>
                    <a:pt x="0" y="564356"/>
                  </a:lnTo>
                  <a:close/>
                </a:path>
              </a:pathLst>
            </a:custGeom>
            <a:solidFill>
              <a:srgbClr val="007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4C88B9B9-BF5E-C046-C93A-705A769A8CD8}"/>
                </a:ext>
              </a:extLst>
            </p:cNvPr>
            <p:cNvSpPr txBox="1">
              <a:spLocks noGrp="1" noRot="1" noMove="1" noResize="1" noEditPoints="1" noAdjustHandles="1" noChangeArrowheads="1" noChangeShapeType="1"/>
            </p:cNvSpPr>
            <p:nvPr/>
          </p:nvSpPr>
          <p:spPr>
            <a:xfrm>
              <a:off x="503137" y="5660056"/>
              <a:ext cx="1149538" cy="1005671"/>
            </a:xfrm>
            <a:prstGeom prst="rect">
              <a:avLst/>
            </a:prstGeom>
            <a:noFill/>
          </p:spPr>
          <p:txBody>
            <a:bodyPr wrap="none" numCol="1" rtlCol="0">
              <a:spAutoFit/>
            </a:bodyPr>
            <a:lstStyle/>
            <a:p>
              <a:pPr algn="ctr"/>
              <a:r>
                <a:rPr lang="de-DE" sz="2400" b="1" dirty="0">
                  <a:solidFill>
                    <a:schemeClr val="bg1"/>
                  </a:solidFill>
                  <a:latin typeface="Arial" panose="020B0604020202020204" pitchFamily="34" charset="0"/>
                  <a:cs typeface="Arial" panose="020B0604020202020204" pitchFamily="34" charset="0"/>
                </a:rPr>
                <a:t>02</a:t>
              </a:r>
            </a:p>
          </p:txBody>
        </p:sp>
      </p:grpSp>
    </p:spTree>
    <p:extLst>
      <p:ext uri="{BB962C8B-B14F-4D97-AF65-F5344CB8AC3E}">
        <p14:creationId xmlns:p14="http://schemas.microsoft.com/office/powerpoint/2010/main" val="1965700267"/>
      </p:ext>
    </p:extLst>
  </p:cSld>
  <p:clrMapOvr>
    <a:masterClrMapping/>
  </p:clrMapOvr>
  <p:transition spd="slow">
    <p:wipe/>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E05A27744793C4BAAD7BDC9BBB83668" ma:contentTypeVersion="15" ma:contentTypeDescription="Ein neues Dokument erstellen." ma:contentTypeScope="" ma:versionID="41b832d2c7be83b4199614f1b99edc47">
  <xsd:schema xmlns:xsd="http://www.w3.org/2001/XMLSchema" xmlns:xs="http://www.w3.org/2001/XMLSchema" xmlns:p="http://schemas.microsoft.com/office/2006/metadata/properties" xmlns:ns2="76a26975-6e3d-4b4f-97e4-14dbd2324e6e" xmlns:ns3="48c7d70e-5c3b-4cd1-ab70-7b97a30a4686" targetNamespace="http://schemas.microsoft.com/office/2006/metadata/properties" ma:root="true" ma:fieldsID="99a577477d23acc8d9a523e739fb1e7f" ns2:_="" ns3:_="">
    <xsd:import namespace="76a26975-6e3d-4b4f-97e4-14dbd2324e6e"/>
    <xsd:import namespace="48c7d70e-5c3b-4cd1-ab70-7b97a30a468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a26975-6e3d-4b4f-97e4-14dbd2324e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21f55de3-c5bc-4f8e-8cf1-d1c119c620c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8c7d70e-5c3b-4cd1-ab70-7b97a30a46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aa69084-aac9-470e-97db-c329df3cd872}" ma:internalName="TaxCatchAll" ma:showField="CatchAllData" ma:web="48c7d70e-5c3b-4cd1-ab70-7b97a30a468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6a26975-6e3d-4b4f-97e4-14dbd2324e6e">
      <Terms xmlns="http://schemas.microsoft.com/office/infopath/2007/PartnerControls"/>
    </lcf76f155ced4ddcb4097134ff3c332f>
    <TaxCatchAll xmlns="48c7d70e-5c3b-4cd1-ab70-7b97a30a468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720667-DD11-41BE-AB15-63C09F492E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a26975-6e3d-4b4f-97e4-14dbd2324e6e"/>
    <ds:schemaRef ds:uri="48c7d70e-5c3b-4cd1-ab70-7b97a30a46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C5F338-D51B-42CB-B820-8C830140B1F4}">
  <ds:schemaRefs>
    <ds:schemaRef ds:uri="http://schemas.microsoft.com/office/2006/metadata/properties"/>
    <ds:schemaRef ds:uri="http://schemas.microsoft.com/office/infopath/2007/PartnerControls"/>
    <ds:schemaRef ds:uri="76a26975-6e3d-4b4f-97e4-14dbd2324e6e"/>
    <ds:schemaRef ds:uri="48c7d70e-5c3b-4cd1-ab70-7b97a30a4686"/>
  </ds:schemaRefs>
</ds:datastoreItem>
</file>

<file path=customXml/itemProps3.xml><?xml version="1.0" encoding="utf-8"?>
<ds:datastoreItem xmlns:ds="http://schemas.openxmlformats.org/officeDocument/2006/customXml" ds:itemID="{0017A70D-8361-4123-9ADE-E416AC4609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2508</Words>
  <Application>Microsoft Office PowerPoint</Application>
  <PresentationFormat>Breitbild</PresentationFormat>
  <Paragraphs>310</Paragraphs>
  <Slides>47</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47</vt:i4>
      </vt:variant>
    </vt:vector>
  </HeadingPairs>
  <TitlesOfParts>
    <vt:vector size="52" baseType="lpstr">
      <vt:lpstr>Arial</vt:lpstr>
      <vt:lpstr>Arial Black</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Joe Pries</dc:creator>
  <cp:lastModifiedBy>Nikolai Kimbel</cp:lastModifiedBy>
  <cp:revision>132</cp:revision>
  <dcterms:created xsi:type="dcterms:W3CDTF">2022-10-21T22:43:21Z</dcterms:created>
  <dcterms:modified xsi:type="dcterms:W3CDTF">2025-11-27T12:02:36Z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0x010100BE05A27744793C4BAAD7BDC9BBB83668</vt:lpwstr>
  </property>
  <property fmtid="{D5CDD505-2E9C-101B-9397-08002B2CF9AE}" pid="3" name="MediaServiceImageTags">
    <vt:lpwstr/>
  </property>
</Properties>
</file>