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9" r:id="rId6"/>
    <p:sldId id="261" r:id="rId7"/>
    <p:sldId id="302" r:id="rId8"/>
    <p:sldId id="305" r:id="rId9"/>
    <p:sldId id="295" r:id="rId10"/>
    <p:sldId id="304" r:id="rId11"/>
    <p:sldId id="306" r:id="rId12"/>
    <p:sldId id="307" r:id="rId13"/>
    <p:sldId id="308" r:id="rId14"/>
    <p:sldId id="296" r:id="rId15"/>
    <p:sldId id="309" r:id="rId16"/>
    <p:sldId id="310" r:id="rId17"/>
    <p:sldId id="311" r:id="rId18"/>
    <p:sldId id="328" r:id="rId19"/>
    <p:sldId id="312" r:id="rId20"/>
    <p:sldId id="298" r:id="rId21"/>
    <p:sldId id="313" r:id="rId22"/>
    <p:sldId id="314" r:id="rId23"/>
    <p:sldId id="315" r:id="rId24"/>
    <p:sldId id="317" r:id="rId25"/>
    <p:sldId id="316" r:id="rId26"/>
    <p:sldId id="299" r:id="rId27"/>
    <p:sldId id="318" r:id="rId28"/>
    <p:sldId id="319" r:id="rId29"/>
    <p:sldId id="320" r:id="rId30"/>
    <p:sldId id="321" r:id="rId31"/>
    <p:sldId id="322" r:id="rId32"/>
    <p:sldId id="300" r:id="rId33"/>
    <p:sldId id="323" r:id="rId34"/>
    <p:sldId id="324" r:id="rId35"/>
    <p:sldId id="325" r:id="rId36"/>
    <p:sldId id="326" r:id="rId37"/>
    <p:sldId id="327" r:id="rId38"/>
    <p:sldId id="301" r:id="rId39"/>
    <p:sldId id="329" r:id="rId40"/>
    <p:sldId id="330" r:id="rId41"/>
    <p:sldId id="331" r:id="rId42"/>
    <p:sldId id="333" r:id="rId43"/>
    <p:sldId id="268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94"/>
    <a:srgbClr val="022F48"/>
    <a:srgbClr val="8ACFDA"/>
    <a:srgbClr val="CFCFCF"/>
    <a:srgbClr val="10314B"/>
    <a:srgbClr val="454547"/>
    <a:srgbClr val="A0A0A0"/>
    <a:srgbClr val="F3F3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E28E5-CE35-432A-8917-A4A617B6AB48}" v="24" dt="2022-12-16T02:24:15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270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eShare | MBG Lemgo" userId="fef3b718-84ae-4d48-8d4f-bc4848cf407b" providerId="ADAL" clId="{966E28E5-CE35-432A-8917-A4A617B6AB48}"/>
    <pc:docChg chg="undo redo custSel addSld delSld modSld sldOrd">
      <pc:chgData name="FileShare | MBG Lemgo" userId="fef3b718-84ae-4d48-8d4f-bc4848cf407b" providerId="ADAL" clId="{966E28E5-CE35-432A-8917-A4A617B6AB48}" dt="2022-12-16T02:25:10.666" v="663" actId="1076"/>
      <pc:docMkLst>
        <pc:docMk/>
      </pc:docMkLst>
      <pc:sldChg chg="delSp modSp mod">
        <pc:chgData name="FileShare | MBG Lemgo" userId="fef3b718-84ae-4d48-8d4f-bc4848cf407b" providerId="ADAL" clId="{966E28E5-CE35-432A-8917-A4A617B6AB48}" dt="2022-12-16T02:04:56.403" v="614" actId="478"/>
        <pc:sldMkLst>
          <pc:docMk/>
          <pc:sldMk cId="2418587412" sldId="261"/>
        </pc:sldMkLst>
        <pc:spChg chg="del">
          <ac:chgData name="FileShare | MBG Lemgo" userId="fef3b718-84ae-4d48-8d4f-bc4848cf407b" providerId="ADAL" clId="{966E28E5-CE35-432A-8917-A4A617B6AB48}" dt="2022-12-16T02:04:56.403" v="614" actId="478"/>
          <ac:spMkLst>
            <pc:docMk/>
            <pc:sldMk cId="2418587412" sldId="261"/>
            <ac:spMk id="4" creationId="{76D18208-536C-214B-05C0-40496555E973}"/>
          </ac:spMkLst>
        </pc:spChg>
        <pc:spChg chg="mod topLvl">
          <ac:chgData name="FileShare | MBG Lemgo" userId="fef3b718-84ae-4d48-8d4f-bc4848cf407b" providerId="ADAL" clId="{966E28E5-CE35-432A-8917-A4A617B6AB48}" dt="2022-12-01T13:04:50.534" v="63"/>
          <ac:spMkLst>
            <pc:docMk/>
            <pc:sldMk cId="2418587412" sldId="261"/>
            <ac:spMk id="17" creationId="{36C4DB55-C668-9E7C-FCC7-1908DA33A515}"/>
          </ac:spMkLst>
        </pc:spChg>
        <pc:spChg chg="mod topLvl">
          <ac:chgData name="FileShare | MBG Lemgo" userId="fef3b718-84ae-4d48-8d4f-bc4848cf407b" providerId="ADAL" clId="{966E28E5-CE35-432A-8917-A4A617B6AB48}" dt="2022-12-01T13:03:25.040" v="41" actId="1076"/>
          <ac:spMkLst>
            <pc:docMk/>
            <pc:sldMk cId="2418587412" sldId="261"/>
            <ac:spMk id="19" creationId="{992F7139-1668-1C06-A1CE-571AB6E0E1EB}"/>
          </ac:spMkLst>
        </pc:spChg>
        <pc:spChg chg="del">
          <ac:chgData name="FileShare | MBG Lemgo" userId="fef3b718-84ae-4d48-8d4f-bc4848cf407b" providerId="ADAL" clId="{966E28E5-CE35-432A-8917-A4A617B6AB48}" dt="2022-12-01T13:01:05.485" v="4" actId="478"/>
          <ac:spMkLst>
            <pc:docMk/>
            <pc:sldMk cId="2418587412" sldId="261"/>
            <ac:spMk id="31" creationId="{933E0AD0-E447-36D7-CAE3-9EC81A816995}"/>
          </ac:spMkLst>
        </pc:spChg>
        <pc:spChg chg="mod topLvl">
          <ac:chgData name="FileShare | MBG Lemgo" userId="fef3b718-84ae-4d48-8d4f-bc4848cf407b" providerId="ADAL" clId="{966E28E5-CE35-432A-8917-A4A617B6AB48}" dt="2022-12-01T13:01:49.899" v="12" actId="14100"/>
          <ac:spMkLst>
            <pc:docMk/>
            <pc:sldMk cId="2418587412" sldId="261"/>
            <ac:spMk id="33" creationId="{1B06EB89-A701-ED1F-2C15-1E04656EB3BB}"/>
          </ac:spMkLst>
        </pc:spChg>
        <pc:grpChg chg="del">
          <ac:chgData name="FileShare | MBG Lemgo" userId="fef3b718-84ae-4d48-8d4f-bc4848cf407b" providerId="ADAL" clId="{966E28E5-CE35-432A-8917-A4A617B6AB48}" dt="2022-12-01T13:01:09.336" v="6" actId="478"/>
          <ac:grpSpMkLst>
            <pc:docMk/>
            <pc:sldMk cId="2418587412" sldId="261"/>
            <ac:grpSpMk id="44" creationId="{906C6C06-BBBC-9D1B-1F73-47C1C15963B7}"/>
          </ac:grpSpMkLst>
        </pc:grpChg>
        <pc:grpChg chg="del mod">
          <ac:chgData name="FileShare | MBG Lemgo" userId="fef3b718-84ae-4d48-8d4f-bc4848cf407b" providerId="ADAL" clId="{966E28E5-CE35-432A-8917-A4A617B6AB48}" dt="2022-12-01T13:01:31.893" v="9" actId="165"/>
          <ac:grpSpMkLst>
            <pc:docMk/>
            <pc:sldMk cId="2418587412" sldId="261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01T13:01:07.416" v="5" actId="478"/>
          <ac:grpSpMkLst>
            <pc:docMk/>
            <pc:sldMk cId="2418587412" sldId="261"/>
            <ac:grpSpMk id="46" creationId="{BD1FF54F-B2E5-B01A-2ED7-0E60E319357E}"/>
          </ac:grpSpMkLst>
        </pc:grpChg>
      </pc:sldChg>
      <pc:sldChg chg="del">
        <pc:chgData name="FileShare | MBG Lemgo" userId="fef3b718-84ae-4d48-8d4f-bc4848cf407b" providerId="ADAL" clId="{966E28E5-CE35-432A-8917-A4A617B6AB48}" dt="2022-12-16T01:39:58.978" v="159" actId="47"/>
        <pc:sldMkLst>
          <pc:docMk/>
          <pc:sldMk cId="2917541631" sldId="262"/>
        </pc:sldMkLst>
      </pc:sldChg>
      <pc:sldChg chg="addSp delSp modSp mod">
        <pc:chgData name="FileShare | MBG Lemgo" userId="fef3b718-84ae-4d48-8d4f-bc4848cf407b" providerId="ADAL" clId="{966E28E5-CE35-432A-8917-A4A617B6AB48}" dt="2022-12-16T02:05:08.891" v="620" actId="478"/>
        <pc:sldMkLst>
          <pc:docMk/>
          <pc:sldMk cId="2095295145" sldId="263"/>
        </pc:sldMkLst>
        <pc:spChg chg="add mod">
          <ac:chgData name="FileShare | MBG Lemgo" userId="fef3b718-84ae-4d48-8d4f-bc4848cf407b" providerId="ADAL" clId="{966E28E5-CE35-432A-8917-A4A617B6AB48}" dt="2022-12-16T01:40:42.777" v="192"/>
          <ac:spMkLst>
            <pc:docMk/>
            <pc:sldMk cId="2095295145" sldId="263"/>
            <ac:spMk id="4" creationId="{0475876C-9147-8253-C3DD-7BA1A60A089C}"/>
          </ac:spMkLst>
        </pc:spChg>
        <pc:spChg chg="del">
          <ac:chgData name="FileShare | MBG Lemgo" userId="fef3b718-84ae-4d48-8d4f-bc4848cf407b" providerId="ADAL" clId="{966E28E5-CE35-432A-8917-A4A617B6AB48}" dt="2022-12-16T02:05:08.891" v="620" actId="478"/>
          <ac:spMkLst>
            <pc:docMk/>
            <pc:sldMk cId="2095295145" sldId="263"/>
            <ac:spMk id="7" creationId="{2EBBC98A-76A5-5CBC-0ECA-A668DD299C1F}"/>
          </ac:spMkLst>
        </pc:spChg>
        <pc:spChg chg="add mod">
          <ac:chgData name="FileShare | MBG Lemgo" userId="fef3b718-84ae-4d48-8d4f-bc4848cf407b" providerId="ADAL" clId="{966E28E5-CE35-432A-8917-A4A617B6AB48}" dt="2022-12-16T01:46:05.830" v="280" actId="404"/>
          <ac:spMkLst>
            <pc:docMk/>
            <pc:sldMk cId="2095295145" sldId="263"/>
            <ac:spMk id="10" creationId="{7F4CE134-EF37-A96D-D2AA-CA6E9D21A62E}"/>
          </ac:spMkLst>
        </pc:spChg>
        <pc:spChg chg="add mod">
          <ac:chgData name="FileShare | MBG Lemgo" userId="fef3b718-84ae-4d48-8d4f-bc4848cf407b" providerId="ADAL" clId="{966E28E5-CE35-432A-8917-A4A617B6AB48}" dt="2022-12-16T01:40:42.777" v="192"/>
          <ac:spMkLst>
            <pc:docMk/>
            <pc:sldMk cId="2095295145" sldId="263"/>
            <ac:spMk id="11" creationId="{7F10A23E-41F8-81A6-7375-F154B72FF094}"/>
          </ac:spMkLst>
        </pc:spChg>
        <pc:spChg chg="mod">
          <ac:chgData name="FileShare | MBG Lemgo" userId="fef3b718-84ae-4d48-8d4f-bc4848cf407b" providerId="ADAL" clId="{966E28E5-CE35-432A-8917-A4A617B6AB48}" dt="2022-12-16T01:40:23.816" v="184" actId="6549"/>
          <ac:spMkLst>
            <pc:docMk/>
            <pc:sldMk cId="2095295145" sldId="263"/>
            <ac:spMk id="19" creationId="{992F7139-1668-1C06-A1CE-571AB6E0E1EB}"/>
          </ac:spMkLst>
        </pc:spChg>
        <pc:spChg chg="del mod topLvl">
          <ac:chgData name="FileShare | MBG Lemgo" userId="fef3b718-84ae-4d48-8d4f-bc4848cf407b" providerId="ADAL" clId="{966E28E5-CE35-432A-8917-A4A617B6AB48}" dt="2022-12-16T01:40:33.607" v="190" actId="478"/>
          <ac:spMkLst>
            <pc:docMk/>
            <pc:sldMk cId="2095295145" sldId="263"/>
            <ac:spMk id="28" creationId="{B515EA22-CEC4-C676-7021-F710BE7AC44A}"/>
          </ac:spMkLst>
        </pc:spChg>
        <pc:spChg chg="del">
          <ac:chgData name="FileShare | MBG Lemgo" userId="fef3b718-84ae-4d48-8d4f-bc4848cf407b" providerId="ADAL" clId="{966E28E5-CE35-432A-8917-A4A617B6AB48}" dt="2022-12-16T01:40:31.686" v="188" actId="478"/>
          <ac:spMkLst>
            <pc:docMk/>
            <pc:sldMk cId="2095295145" sldId="263"/>
            <ac:spMk id="29" creationId="{2C99AC33-C70C-B3BE-EF47-9F6242B06805}"/>
          </ac:spMkLst>
        </pc:spChg>
        <pc:spChg chg="del topLvl">
          <ac:chgData name="FileShare | MBG Lemgo" userId="fef3b718-84ae-4d48-8d4f-bc4848cf407b" providerId="ADAL" clId="{966E28E5-CE35-432A-8917-A4A617B6AB48}" dt="2022-12-16T01:40:34.276" v="191" actId="478"/>
          <ac:spMkLst>
            <pc:docMk/>
            <pc:sldMk cId="2095295145" sldId="263"/>
            <ac:spMk id="31" creationId="{933E0AD0-E447-36D7-CAE3-9EC81A816995}"/>
          </ac:spMkLst>
        </pc:spChg>
        <pc:spChg chg="del">
          <ac:chgData name="FileShare | MBG Lemgo" userId="fef3b718-84ae-4d48-8d4f-bc4848cf407b" providerId="ADAL" clId="{966E28E5-CE35-432A-8917-A4A617B6AB48}" dt="2022-12-16T01:40:25.100" v="185" actId="478"/>
          <ac:spMkLst>
            <pc:docMk/>
            <pc:sldMk cId="2095295145" sldId="263"/>
            <ac:spMk id="33" creationId="{1B06EB89-A701-ED1F-2C15-1E04656EB3BB}"/>
          </ac:spMkLst>
        </pc:spChg>
        <pc:grpChg chg="del">
          <ac:chgData name="FileShare | MBG Lemgo" userId="fef3b718-84ae-4d48-8d4f-bc4848cf407b" providerId="ADAL" clId="{966E28E5-CE35-432A-8917-A4A617B6AB48}" dt="2022-12-16T01:40:29.405" v="187" actId="478"/>
          <ac:grpSpMkLst>
            <pc:docMk/>
            <pc:sldMk cId="2095295145" sldId="263"/>
            <ac:grpSpMk id="2" creationId="{E977D5D4-6608-77F2-E5F1-2AA531225C67}"/>
          </ac:grpSpMkLst>
        </pc:grpChg>
        <pc:grpChg chg="del">
          <ac:chgData name="FileShare | MBG Lemgo" userId="fef3b718-84ae-4d48-8d4f-bc4848cf407b" providerId="ADAL" clId="{966E28E5-CE35-432A-8917-A4A617B6AB48}" dt="2022-12-16T01:40:27.772" v="186" actId="478"/>
          <ac:grpSpMkLst>
            <pc:docMk/>
            <pc:sldMk cId="2095295145" sldId="263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1:40:33.607" v="190" actId="478"/>
          <ac:grpSpMkLst>
            <pc:docMk/>
            <pc:sldMk cId="2095295145" sldId="263"/>
            <ac:grpSpMk id="46" creationId="{BD1FF54F-B2E5-B01A-2ED7-0E60E319357E}"/>
          </ac:grpSpMkLst>
        </pc:grpChg>
      </pc:sldChg>
      <pc:sldChg chg="addSp delSp modSp mod">
        <pc:chgData name="FileShare | MBG Lemgo" userId="fef3b718-84ae-4d48-8d4f-bc4848cf407b" providerId="ADAL" clId="{966E28E5-CE35-432A-8917-A4A617B6AB48}" dt="2022-12-16T02:05:14.105" v="623" actId="478"/>
        <pc:sldMkLst>
          <pc:docMk/>
          <pc:sldMk cId="3150808413" sldId="264"/>
        </pc:sldMkLst>
        <pc:spChg chg="del">
          <ac:chgData name="FileShare | MBG Lemgo" userId="fef3b718-84ae-4d48-8d4f-bc4848cf407b" providerId="ADAL" clId="{966E28E5-CE35-432A-8917-A4A617B6AB48}" dt="2022-12-16T02:05:14.105" v="623" actId="478"/>
          <ac:spMkLst>
            <pc:docMk/>
            <pc:sldMk cId="3150808413" sldId="264"/>
            <ac:spMk id="3" creationId="{C3988FBD-93AC-A569-7FC0-941691E25CE5}"/>
          </ac:spMkLst>
        </pc:spChg>
        <pc:spChg chg="add mod">
          <ac:chgData name="FileShare | MBG Lemgo" userId="fef3b718-84ae-4d48-8d4f-bc4848cf407b" providerId="ADAL" clId="{966E28E5-CE35-432A-8917-A4A617B6AB48}" dt="2022-12-16T01:44:32.224" v="267"/>
          <ac:spMkLst>
            <pc:docMk/>
            <pc:sldMk cId="3150808413" sldId="264"/>
            <ac:spMk id="4" creationId="{CFE34597-CEA7-5E71-E3B0-800B8318170F}"/>
          </ac:spMkLst>
        </pc:spChg>
        <pc:spChg chg="mod">
          <ac:chgData name="FileShare | MBG Lemgo" userId="fef3b718-84ae-4d48-8d4f-bc4848cf407b" providerId="ADAL" clId="{966E28E5-CE35-432A-8917-A4A617B6AB48}" dt="2022-12-16T01:44:23.412" v="264" actId="6549"/>
          <ac:spMkLst>
            <pc:docMk/>
            <pc:sldMk cId="3150808413" sldId="264"/>
            <ac:spMk id="6" creationId="{D6C45DAE-77F6-784F-D4B6-2A75459A36AB}"/>
          </ac:spMkLst>
        </pc:spChg>
        <pc:spChg chg="add mod">
          <ac:chgData name="FileShare | MBG Lemgo" userId="fef3b718-84ae-4d48-8d4f-bc4848cf407b" providerId="ADAL" clId="{966E28E5-CE35-432A-8917-A4A617B6AB48}" dt="2022-12-16T01:45:32.843" v="277" actId="404"/>
          <ac:spMkLst>
            <pc:docMk/>
            <pc:sldMk cId="3150808413" sldId="264"/>
            <ac:spMk id="10" creationId="{5742DC9B-92C6-3A42-CE7C-D83CE4A926A9}"/>
          </ac:spMkLst>
        </pc:spChg>
        <pc:spChg chg="add mod">
          <ac:chgData name="FileShare | MBG Lemgo" userId="fef3b718-84ae-4d48-8d4f-bc4848cf407b" providerId="ADAL" clId="{966E28E5-CE35-432A-8917-A4A617B6AB48}" dt="2022-12-16T01:44:32.224" v="267"/>
          <ac:spMkLst>
            <pc:docMk/>
            <pc:sldMk cId="3150808413" sldId="264"/>
            <ac:spMk id="11" creationId="{1BC38485-98A0-C56C-2314-5517BC328A24}"/>
          </ac:spMkLst>
        </pc:spChg>
        <pc:grpChg chg="del">
          <ac:chgData name="FileShare | MBG Lemgo" userId="fef3b718-84ae-4d48-8d4f-bc4848cf407b" providerId="ADAL" clId="{966E28E5-CE35-432A-8917-A4A617B6AB48}" dt="2022-12-16T01:44:24.664" v="265" actId="478"/>
          <ac:grpSpMkLst>
            <pc:docMk/>
            <pc:sldMk cId="3150808413" sldId="264"/>
            <ac:grpSpMk id="5" creationId="{BAB6860D-50E9-3CAE-1D8D-AFDA559C06FB}"/>
          </ac:grpSpMkLst>
        </pc:grpChg>
        <pc:grpChg chg="del">
          <ac:chgData name="FileShare | MBG Lemgo" userId="fef3b718-84ae-4d48-8d4f-bc4848cf407b" providerId="ADAL" clId="{966E28E5-CE35-432A-8917-A4A617B6AB48}" dt="2022-12-16T01:44:21.393" v="263" actId="478"/>
          <ac:grpSpMkLst>
            <pc:docMk/>
            <pc:sldMk cId="3150808413" sldId="264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1:44:25.789" v="266" actId="478"/>
          <ac:grpSpMkLst>
            <pc:docMk/>
            <pc:sldMk cId="3150808413" sldId="264"/>
            <ac:grpSpMk id="46" creationId="{BD1FF54F-B2E5-B01A-2ED7-0E60E319357E}"/>
          </ac:grpSpMkLst>
        </pc:grpChg>
      </pc:sldChg>
      <pc:sldChg chg="addSp delSp modSp mod">
        <pc:chgData name="FileShare | MBG Lemgo" userId="fef3b718-84ae-4d48-8d4f-bc4848cf407b" providerId="ADAL" clId="{966E28E5-CE35-432A-8917-A4A617B6AB48}" dt="2022-12-16T01:51:25.424" v="392" actId="404"/>
        <pc:sldMkLst>
          <pc:docMk/>
          <pc:sldMk cId="3520743610" sldId="265"/>
        </pc:sldMkLst>
        <pc:spChg chg="add mod">
          <ac:chgData name="FileShare | MBG Lemgo" userId="fef3b718-84ae-4d48-8d4f-bc4848cf407b" providerId="ADAL" clId="{966E28E5-CE35-432A-8917-A4A617B6AB48}" dt="2022-12-16T01:51:05.696" v="386"/>
          <ac:spMkLst>
            <pc:docMk/>
            <pc:sldMk cId="3520743610" sldId="265"/>
            <ac:spMk id="4" creationId="{D4C03C5E-13BA-4B46-B484-BEAB928F3EFA}"/>
          </ac:spMkLst>
        </pc:spChg>
        <pc:spChg chg="mod">
          <ac:chgData name="FileShare | MBG Lemgo" userId="fef3b718-84ae-4d48-8d4f-bc4848cf407b" providerId="ADAL" clId="{966E28E5-CE35-432A-8917-A4A617B6AB48}" dt="2022-12-16T01:50:58.552" v="380" actId="6549"/>
          <ac:spMkLst>
            <pc:docMk/>
            <pc:sldMk cId="3520743610" sldId="265"/>
            <ac:spMk id="7" creationId="{13A36583-5E57-451D-8284-C41A8647D983}"/>
          </ac:spMkLst>
        </pc:spChg>
        <pc:spChg chg="add mod">
          <ac:chgData name="FileShare | MBG Lemgo" userId="fef3b718-84ae-4d48-8d4f-bc4848cf407b" providerId="ADAL" clId="{966E28E5-CE35-432A-8917-A4A617B6AB48}" dt="2022-12-16T01:51:25.424" v="392" actId="404"/>
          <ac:spMkLst>
            <pc:docMk/>
            <pc:sldMk cId="3520743610" sldId="265"/>
            <ac:spMk id="10" creationId="{8A1731A1-9CFB-A836-28E4-FF68D39D79F8}"/>
          </ac:spMkLst>
        </pc:spChg>
        <pc:spChg chg="add mod">
          <ac:chgData name="FileShare | MBG Lemgo" userId="fef3b718-84ae-4d48-8d4f-bc4848cf407b" providerId="ADAL" clId="{966E28E5-CE35-432A-8917-A4A617B6AB48}" dt="2022-12-16T01:51:05.696" v="386"/>
          <ac:spMkLst>
            <pc:docMk/>
            <pc:sldMk cId="3520743610" sldId="265"/>
            <ac:spMk id="11" creationId="{16E88879-1877-F85C-727D-88B12A476ECD}"/>
          </ac:spMkLst>
        </pc:spChg>
        <pc:spChg chg="del topLvl">
          <ac:chgData name="FileShare | MBG Lemgo" userId="fef3b718-84ae-4d48-8d4f-bc4848cf407b" providerId="ADAL" clId="{966E28E5-CE35-432A-8917-A4A617B6AB48}" dt="2022-12-16T01:51:03.611" v="384" actId="478"/>
          <ac:spMkLst>
            <pc:docMk/>
            <pc:sldMk cId="3520743610" sldId="265"/>
            <ac:spMk id="28" creationId="{B515EA22-CEC4-C676-7021-F710BE7AC44A}"/>
          </ac:spMkLst>
        </pc:spChg>
        <pc:spChg chg="del mod">
          <ac:chgData name="FileShare | MBG Lemgo" userId="fef3b718-84ae-4d48-8d4f-bc4848cf407b" providerId="ADAL" clId="{966E28E5-CE35-432A-8917-A4A617B6AB48}" dt="2022-12-16T01:51:01.666" v="383" actId="478"/>
          <ac:spMkLst>
            <pc:docMk/>
            <pc:sldMk cId="3520743610" sldId="265"/>
            <ac:spMk id="29" creationId="{2C99AC33-C70C-B3BE-EF47-9F6242B06805}"/>
          </ac:spMkLst>
        </pc:spChg>
        <pc:spChg chg="del topLvl">
          <ac:chgData name="FileShare | MBG Lemgo" userId="fef3b718-84ae-4d48-8d4f-bc4848cf407b" providerId="ADAL" clId="{966E28E5-CE35-432A-8917-A4A617B6AB48}" dt="2022-12-16T01:51:04.284" v="385" actId="478"/>
          <ac:spMkLst>
            <pc:docMk/>
            <pc:sldMk cId="3520743610" sldId="265"/>
            <ac:spMk id="31" creationId="{933E0AD0-E447-36D7-CAE3-9EC81A816995}"/>
          </ac:spMkLst>
        </pc:spChg>
        <pc:grpChg chg="del">
          <ac:chgData name="FileShare | MBG Lemgo" userId="fef3b718-84ae-4d48-8d4f-bc4848cf407b" providerId="ADAL" clId="{966E28E5-CE35-432A-8917-A4A617B6AB48}" dt="2022-12-16T01:50:59.392" v="381" actId="478"/>
          <ac:grpSpMkLst>
            <pc:docMk/>
            <pc:sldMk cId="3520743610" sldId="265"/>
            <ac:grpSpMk id="5" creationId="{73730451-B2B9-9065-7015-F86679427984}"/>
          </ac:grpSpMkLst>
        </pc:grpChg>
        <pc:grpChg chg="del">
          <ac:chgData name="FileShare | MBG Lemgo" userId="fef3b718-84ae-4d48-8d4f-bc4848cf407b" providerId="ADAL" clId="{966E28E5-CE35-432A-8917-A4A617B6AB48}" dt="2022-12-16T01:50:57.552" v="379" actId="478"/>
          <ac:grpSpMkLst>
            <pc:docMk/>
            <pc:sldMk cId="3520743610" sldId="265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1:51:03.611" v="384" actId="478"/>
          <ac:grpSpMkLst>
            <pc:docMk/>
            <pc:sldMk cId="3520743610" sldId="265"/>
            <ac:grpSpMk id="46" creationId="{BD1FF54F-B2E5-B01A-2ED7-0E60E319357E}"/>
          </ac:grpSpMkLst>
        </pc:grpChg>
      </pc:sldChg>
      <pc:sldChg chg="addSp delSp modSp mod">
        <pc:chgData name="FileShare | MBG Lemgo" userId="fef3b718-84ae-4d48-8d4f-bc4848cf407b" providerId="ADAL" clId="{966E28E5-CE35-432A-8917-A4A617B6AB48}" dt="2022-12-16T02:05:23.482" v="628" actId="478"/>
        <pc:sldMkLst>
          <pc:docMk/>
          <pc:sldMk cId="3907939212" sldId="266"/>
        </pc:sldMkLst>
        <pc:spChg chg="add mod">
          <ac:chgData name="FileShare | MBG Lemgo" userId="fef3b718-84ae-4d48-8d4f-bc4848cf407b" providerId="ADAL" clId="{966E28E5-CE35-432A-8917-A4A617B6AB48}" dt="2022-12-16T01:53:48.905" v="476"/>
          <ac:spMkLst>
            <pc:docMk/>
            <pc:sldMk cId="3907939212" sldId="266"/>
            <ac:spMk id="4" creationId="{3A6AF9AA-7FC0-71E5-C7E2-3F2E27717169}"/>
          </ac:spMkLst>
        </pc:spChg>
        <pc:spChg chg="del">
          <ac:chgData name="FileShare | MBG Lemgo" userId="fef3b718-84ae-4d48-8d4f-bc4848cf407b" providerId="ADAL" clId="{966E28E5-CE35-432A-8917-A4A617B6AB48}" dt="2022-12-16T02:05:23.482" v="628" actId="478"/>
          <ac:spMkLst>
            <pc:docMk/>
            <pc:sldMk cId="3907939212" sldId="266"/>
            <ac:spMk id="5" creationId="{3F53DBF4-0CDE-0377-5696-5FFE4EE37515}"/>
          </ac:spMkLst>
        </pc:spChg>
        <pc:spChg chg="del topLvl">
          <ac:chgData name="FileShare | MBG Lemgo" userId="fef3b718-84ae-4d48-8d4f-bc4848cf407b" providerId="ADAL" clId="{966E28E5-CE35-432A-8917-A4A617B6AB48}" dt="2022-12-16T01:53:35.357" v="471" actId="478"/>
          <ac:spMkLst>
            <pc:docMk/>
            <pc:sldMk cId="3907939212" sldId="266"/>
            <ac:spMk id="7" creationId="{0645EDA2-0B4C-1245-F792-C88E04B8C868}"/>
          </ac:spMkLst>
        </pc:spChg>
        <pc:spChg chg="add mod">
          <ac:chgData name="FileShare | MBG Lemgo" userId="fef3b718-84ae-4d48-8d4f-bc4848cf407b" providerId="ADAL" clId="{966E28E5-CE35-432A-8917-A4A617B6AB48}" dt="2022-12-16T01:55:41.059" v="483" actId="404"/>
          <ac:spMkLst>
            <pc:docMk/>
            <pc:sldMk cId="3907939212" sldId="266"/>
            <ac:spMk id="10" creationId="{7DF1F79E-D7DB-EE18-9EAD-B8E3F3A7D54E}"/>
          </ac:spMkLst>
        </pc:spChg>
        <pc:spChg chg="del mod topLvl">
          <ac:chgData name="FileShare | MBG Lemgo" userId="fef3b718-84ae-4d48-8d4f-bc4848cf407b" providerId="ADAL" clId="{966E28E5-CE35-432A-8917-A4A617B6AB48}" dt="2022-12-16T01:53:33.696" v="470" actId="478"/>
          <ac:spMkLst>
            <pc:docMk/>
            <pc:sldMk cId="3907939212" sldId="266"/>
            <ac:spMk id="11" creationId="{195F90A1-7963-47E1-B811-7B47655225DE}"/>
          </ac:spMkLst>
        </pc:spChg>
        <pc:spChg chg="add mod">
          <ac:chgData name="FileShare | MBG Lemgo" userId="fef3b718-84ae-4d48-8d4f-bc4848cf407b" providerId="ADAL" clId="{966E28E5-CE35-432A-8917-A4A617B6AB48}" dt="2022-12-16T01:53:56.556" v="477"/>
          <ac:spMkLst>
            <pc:docMk/>
            <pc:sldMk cId="3907939212" sldId="266"/>
            <ac:spMk id="12" creationId="{3603E31E-44BB-A58E-78DE-164895ADC03D}"/>
          </ac:spMkLst>
        </pc:spChg>
        <pc:spChg chg="del">
          <ac:chgData name="FileShare | MBG Lemgo" userId="fef3b718-84ae-4d48-8d4f-bc4848cf407b" providerId="ADAL" clId="{966E28E5-CE35-432A-8917-A4A617B6AB48}" dt="2022-12-16T01:53:30.987" v="467" actId="478"/>
          <ac:spMkLst>
            <pc:docMk/>
            <pc:sldMk cId="3907939212" sldId="266"/>
            <ac:spMk id="17" creationId="{36C4DB55-C668-9E7C-FCC7-1908DA33A515}"/>
          </ac:spMkLst>
        </pc:spChg>
        <pc:spChg chg="del topLvl">
          <ac:chgData name="FileShare | MBG Lemgo" userId="fef3b718-84ae-4d48-8d4f-bc4848cf407b" providerId="ADAL" clId="{966E28E5-CE35-432A-8917-A4A617B6AB48}" dt="2022-12-16T01:53:42.019" v="475" actId="478"/>
          <ac:spMkLst>
            <pc:docMk/>
            <pc:sldMk cId="3907939212" sldId="266"/>
            <ac:spMk id="28" creationId="{B515EA22-CEC4-C676-7021-F710BE7AC44A}"/>
          </ac:spMkLst>
        </pc:spChg>
        <pc:spChg chg="del mod topLvl">
          <ac:chgData name="FileShare | MBG Lemgo" userId="fef3b718-84ae-4d48-8d4f-bc4848cf407b" providerId="ADAL" clId="{966E28E5-CE35-432A-8917-A4A617B6AB48}" dt="2022-12-16T01:53:40.171" v="474" actId="478"/>
          <ac:spMkLst>
            <pc:docMk/>
            <pc:sldMk cId="3907939212" sldId="266"/>
            <ac:spMk id="29" creationId="{2C99AC33-C70C-B3BE-EF47-9F6242B06805}"/>
          </ac:spMkLst>
        </pc:spChg>
        <pc:spChg chg="del">
          <ac:chgData name="FileShare | MBG Lemgo" userId="fef3b718-84ae-4d48-8d4f-bc4848cf407b" providerId="ADAL" clId="{966E28E5-CE35-432A-8917-A4A617B6AB48}" dt="2022-12-16T01:53:37.982" v="473" actId="478"/>
          <ac:spMkLst>
            <pc:docMk/>
            <pc:sldMk cId="3907939212" sldId="266"/>
            <ac:spMk id="31" creationId="{933E0AD0-E447-36D7-CAE3-9EC81A816995}"/>
          </ac:spMkLst>
        </pc:spChg>
        <pc:grpChg chg="del">
          <ac:chgData name="FileShare | MBG Lemgo" userId="fef3b718-84ae-4d48-8d4f-bc4848cf407b" providerId="ADAL" clId="{966E28E5-CE35-432A-8917-A4A617B6AB48}" dt="2022-12-16T01:53:33.696" v="470" actId="478"/>
          <ac:grpSpMkLst>
            <pc:docMk/>
            <pc:sldMk cId="3907939212" sldId="266"/>
            <ac:grpSpMk id="6" creationId="{622E7651-6596-8F30-4C75-A5E9784BEE99}"/>
          </ac:grpSpMkLst>
        </pc:grpChg>
        <pc:grpChg chg="del">
          <ac:chgData name="FileShare | MBG Lemgo" userId="fef3b718-84ae-4d48-8d4f-bc4848cf407b" providerId="ADAL" clId="{966E28E5-CE35-432A-8917-A4A617B6AB48}" dt="2022-12-16T01:53:31.787" v="468" actId="478"/>
          <ac:grpSpMkLst>
            <pc:docMk/>
            <pc:sldMk cId="3907939212" sldId="266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1:53:40.171" v="474" actId="478"/>
          <ac:grpSpMkLst>
            <pc:docMk/>
            <pc:sldMk cId="3907939212" sldId="266"/>
            <ac:grpSpMk id="46" creationId="{BD1FF54F-B2E5-B01A-2ED7-0E60E319357E}"/>
          </ac:grpSpMkLst>
        </pc:grpChg>
      </pc:sldChg>
      <pc:sldChg chg="addSp delSp modSp mod">
        <pc:chgData name="FileShare | MBG Lemgo" userId="fef3b718-84ae-4d48-8d4f-bc4848cf407b" providerId="ADAL" clId="{966E28E5-CE35-432A-8917-A4A617B6AB48}" dt="2022-12-16T02:05:28.369" v="630" actId="478"/>
        <pc:sldMkLst>
          <pc:docMk/>
          <pc:sldMk cId="2748932073" sldId="267"/>
        </pc:sldMkLst>
        <pc:spChg chg="add mod">
          <ac:chgData name="FileShare | MBG Lemgo" userId="fef3b718-84ae-4d48-8d4f-bc4848cf407b" providerId="ADAL" clId="{966E28E5-CE35-432A-8917-A4A617B6AB48}" dt="2022-12-16T02:00:12.312" v="570"/>
          <ac:spMkLst>
            <pc:docMk/>
            <pc:sldMk cId="2748932073" sldId="267"/>
            <ac:spMk id="4" creationId="{DFD1DE8D-64DE-946C-C4D7-EC823D2400AC}"/>
          </ac:spMkLst>
        </pc:spChg>
        <pc:spChg chg="del">
          <ac:chgData name="FileShare | MBG Lemgo" userId="fef3b718-84ae-4d48-8d4f-bc4848cf407b" providerId="ADAL" clId="{966E28E5-CE35-432A-8917-A4A617B6AB48}" dt="2022-12-16T02:05:28.369" v="630" actId="478"/>
          <ac:spMkLst>
            <pc:docMk/>
            <pc:sldMk cId="2748932073" sldId="267"/>
            <ac:spMk id="5" creationId="{A12D082F-0C75-07AB-BC9F-3353DF2C1C09}"/>
          </ac:spMkLst>
        </pc:spChg>
        <pc:spChg chg="del topLvl">
          <ac:chgData name="FileShare | MBG Lemgo" userId="fef3b718-84ae-4d48-8d4f-bc4848cf407b" providerId="ADAL" clId="{966E28E5-CE35-432A-8917-A4A617B6AB48}" dt="2022-12-16T02:00:01.322" v="566" actId="478"/>
          <ac:spMkLst>
            <pc:docMk/>
            <pc:sldMk cId="2748932073" sldId="267"/>
            <ac:spMk id="7" creationId="{1063FFE8-90F7-657A-B173-9F1BAC290A1C}"/>
          </ac:spMkLst>
        </pc:spChg>
        <pc:spChg chg="add mod">
          <ac:chgData name="FileShare | MBG Lemgo" userId="fef3b718-84ae-4d48-8d4f-bc4848cf407b" providerId="ADAL" clId="{966E28E5-CE35-432A-8917-A4A617B6AB48}" dt="2022-12-16T02:01:38.484" v="600" actId="20577"/>
          <ac:spMkLst>
            <pc:docMk/>
            <pc:sldMk cId="2748932073" sldId="267"/>
            <ac:spMk id="10" creationId="{53929D48-2962-F77E-BAF3-6AD0EEEC755D}"/>
          </ac:spMkLst>
        </pc:spChg>
        <pc:spChg chg="del topLvl">
          <ac:chgData name="FileShare | MBG Lemgo" userId="fef3b718-84ae-4d48-8d4f-bc4848cf407b" providerId="ADAL" clId="{966E28E5-CE35-432A-8917-A4A617B6AB48}" dt="2022-12-16T01:59:59.122" v="565" actId="478"/>
          <ac:spMkLst>
            <pc:docMk/>
            <pc:sldMk cId="2748932073" sldId="267"/>
            <ac:spMk id="11" creationId="{A625DE15-9C73-B56A-8794-241ED12B1B9E}"/>
          </ac:spMkLst>
        </pc:spChg>
        <pc:spChg chg="add mod">
          <ac:chgData name="FileShare | MBG Lemgo" userId="fef3b718-84ae-4d48-8d4f-bc4848cf407b" providerId="ADAL" clId="{966E28E5-CE35-432A-8917-A4A617B6AB48}" dt="2022-12-16T02:00:12.312" v="570"/>
          <ac:spMkLst>
            <pc:docMk/>
            <pc:sldMk cId="2748932073" sldId="267"/>
            <ac:spMk id="12" creationId="{420805AB-43C4-8534-2859-B3E2843C5F7C}"/>
          </ac:spMkLst>
        </pc:spChg>
        <pc:spChg chg="del mod">
          <ac:chgData name="FileShare | MBG Lemgo" userId="fef3b718-84ae-4d48-8d4f-bc4848cf407b" providerId="ADAL" clId="{966E28E5-CE35-432A-8917-A4A617B6AB48}" dt="2022-12-16T02:00:03.005" v="568" actId="478"/>
          <ac:spMkLst>
            <pc:docMk/>
            <pc:sldMk cId="2748932073" sldId="267"/>
            <ac:spMk id="29" creationId="{2C99AC33-C70C-B3BE-EF47-9F6242B06805}"/>
          </ac:spMkLst>
        </pc:spChg>
        <pc:grpChg chg="del">
          <ac:chgData name="FileShare | MBG Lemgo" userId="fef3b718-84ae-4d48-8d4f-bc4848cf407b" providerId="ADAL" clId="{966E28E5-CE35-432A-8917-A4A617B6AB48}" dt="2022-12-16T01:59:59.122" v="565" actId="478"/>
          <ac:grpSpMkLst>
            <pc:docMk/>
            <pc:sldMk cId="2748932073" sldId="267"/>
            <ac:grpSpMk id="6" creationId="{C3FA2D00-B0E3-3F7C-3B36-0BFAD42023B6}"/>
          </ac:grpSpMkLst>
        </pc:grpChg>
        <pc:grpChg chg="del">
          <ac:chgData name="FileShare | MBG Lemgo" userId="fef3b718-84ae-4d48-8d4f-bc4848cf407b" providerId="ADAL" clId="{966E28E5-CE35-432A-8917-A4A617B6AB48}" dt="2022-12-16T01:59:55.294" v="564" actId="478"/>
          <ac:grpSpMkLst>
            <pc:docMk/>
            <pc:sldMk cId="2748932073" sldId="267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2:00:03.842" v="569" actId="478"/>
          <ac:grpSpMkLst>
            <pc:docMk/>
            <pc:sldMk cId="2748932073" sldId="267"/>
            <ac:grpSpMk id="46" creationId="{BD1FF54F-B2E5-B01A-2ED7-0E60E319357E}"/>
          </ac:grpSpMkLst>
        </pc:grpChg>
      </pc:sldChg>
      <pc:sldChg chg="modSp mod">
        <pc:chgData name="FileShare | MBG Lemgo" userId="fef3b718-84ae-4d48-8d4f-bc4848cf407b" providerId="ADAL" clId="{966E28E5-CE35-432A-8917-A4A617B6AB48}" dt="2022-12-16T02:24:20.903" v="660" actId="1076"/>
        <pc:sldMkLst>
          <pc:docMk/>
          <pc:sldMk cId="3711154174" sldId="269"/>
        </pc:sldMkLst>
        <pc:spChg chg="mod">
          <ac:chgData name="FileShare | MBG Lemgo" userId="fef3b718-84ae-4d48-8d4f-bc4848cf407b" providerId="ADAL" clId="{966E28E5-CE35-432A-8917-A4A617B6AB48}" dt="2022-12-16T02:24:20.903" v="660" actId="1076"/>
          <ac:spMkLst>
            <pc:docMk/>
            <pc:sldMk cId="3711154174" sldId="269"/>
            <ac:spMk id="17" creationId="{D62D6B5F-4B2B-3299-2C86-AB00EC9AA305}"/>
          </ac:spMkLst>
        </pc:spChg>
      </pc:sldChg>
      <pc:sldChg chg="add del">
        <pc:chgData name="FileShare | MBG Lemgo" userId="fef3b718-84ae-4d48-8d4f-bc4848cf407b" providerId="ADAL" clId="{966E28E5-CE35-432A-8917-A4A617B6AB48}" dt="2022-12-16T01:39:55.368" v="157" actId="47"/>
        <pc:sldMkLst>
          <pc:docMk/>
          <pc:sldMk cId="181585199" sldId="270"/>
        </pc:sldMkLst>
      </pc:sldChg>
      <pc:sldChg chg="add del">
        <pc:chgData name="FileShare | MBG Lemgo" userId="fef3b718-84ae-4d48-8d4f-bc4848cf407b" providerId="ADAL" clId="{966E28E5-CE35-432A-8917-A4A617B6AB48}" dt="2022-12-01T12:59:11.096" v="1" actId="2890"/>
        <pc:sldMkLst>
          <pc:docMk/>
          <pc:sldMk cId="483370495" sldId="270"/>
        </pc:sldMkLst>
      </pc:sldChg>
      <pc:sldChg chg="add del">
        <pc:chgData name="FileShare | MBG Lemgo" userId="fef3b718-84ae-4d48-8d4f-bc4848cf407b" providerId="ADAL" clId="{966E28E5-CE35-432A-8917-A4A617B6AB48}" dt="2022-12-16T01:39:57.229" v="158" actId="47"/>
        <pc:sldMkLst>
          <pc:docMk/>
          <pc:sldMk cId="2074718221" sldId="271"/>
        </pc:sldMkLst>
      </pc:sldChg>
      <pc:sldChg chg="delSp modSp add mod">
        <pc:chgData name="FileShare | MBG Lemgo" userId="fef3b718-84ae-4d48-8d4f-bc4848cf407b" providerId="ADAL" clId="{966E28E5-CE35-432A-8917-A4A617B6AB48}" dt="2022-12-16T02:04:58.682" v="615" actId="478"/>
        <pc:sldMkLst>
          <pc:docMk/>
          <pc:sldMk cId="2288943283" sldId="272"/>
        </pc:sldMkLst>
        <pc:spChg chg="del">
          <ac:chgData name="FileShare | MBG Lemgo" userId="fef3b718-84ae-4d48-8d4f-bc4848cf407b" providerId="ADAL" clId="{966E28E5-CE35-432A-8917-A4A617B6AB48}" dt="2022-12-16T02:04:58.682" v="615" actId="478"/>
          <ac:spMkLst>
            <pc:docMk/>
            <pc:sldMk cId="2288943283" sldId="272"/>
            <ac:spMk id="4" creationId="{76D18208-536C-214B-05C0-40496555E973}"/>
          </ac:spMkLst>
        </pc:spChg>
        <pc:spChg chg="mod">
          <ac:chgData name="FileShare | MBG Lemgo" userId="fef3b718-84ae-4d48-8d4f-bc4848cf407b" providerId="ADAL" clId="{966E28E5-CE35-432A-8917-A4A617B6AB48}" dt="2022-12-01T13:04:54.146" v="64"/>
          <ac:spMkLst>
            <pc:docMk/>
            <pc:sldMk cId="2288943283" sldId="272"/>
            <ac:spMk id="17" creationId="{36C4DB55-C668-9E7C-FCC7-1908DA33A515}"/>
          </ac:spMkLst>
        </pc:spChg>
        <pc:spChg chg="mod">
          <ac:chgData name="FileShare | MBG Lemgo" userId="fef3b718-84ae-4d48-8d4f-bc4848cf407b" providerId="ADAL" clId="{966E28E5-CE35-432A-8917-A4A617B6AB48}" dt="2022-12-01T13:04:18.451" v="61" actId="404"/>
          <ac:spMkLst>
            <pc:docMk/>
            <pc:sldMk cId="2288943283" sldId="272"/>
            <ac:spMk id="19" creationId="{992F7139-1668-1C06-A1CE-571AB6E0E1EB}"/>
          </ac:spMkLst>
        </pc:spChg>
      </pc:sldChg>
      <pc:sldChg chg="delSp modSp add mod">
        <pc:chgData name="FileShare | MBG Lemgo" userId="fef3b718-84ae-4d48-8d4f-bc4848cf407b" providerId="ADAL" clId="{966E28E5-CE35-432A-8917-A4A617B6AB48}" dt="2022-12-16T02:05:00.443" v="616" actId="478"/>
        <pc:sldMkLst>
          <pc:docMk/>
          <pc:sldMk cId="1559162036" sldId="273"/>
        </pc:sldMkLst>
        <pc:spChg chg="del">
          <ac:chgData name="FileShare | MBG Lemgo" userId="fef3b718-84ae-4d48-8d4f-bc4848cf407b" providerId="ADAL" clId="{966E28E5-CE35-432A-8917-A4A617B6AB48}" dt="2022-12-16T02:05:00.443" v="616" actId="478"/>
          <ac:spMkLst>
            <pc:docMk/>
            <pc:sldMk cId="1559162036" sldId="273"/>
            <ac:spMk id="4" creationId="{76D18208-536C-214B-05C0-40496555E973}"/>
          </ac:spMkLst>
        </pc:spChg>
        <pc:spChg chg="mod">
          <ac:chgData name="FileShare | MBG Lemgo" userId="fef3b718-84ae-4d48-8d4f-bc4848cf407b" providerId="ADAL" clId="{966E28E5-CE35-432A-8917-A4A617B6AB48}" dt="2022-12-01T13:05:17.040" v="70" actId="14100"/>
          <ac:spMkLst>
            <pc:docMk/>
            <pc:sldMk cId="1559162036" sldId="273"/>
            <ac:spMk id="17" creationId="{36C4DB55-C668-9E7C-FCC7-1908DA33A515}"/>
          </ac:spMkLst>
        </pc:spChg>
        <pc:spChg chg="mod">
          <ac:chgData name="FileShare | MBG Lemgo" userId="fef3b718-84ae-4d48-8d4f-bc4848cf407b" providerId="ADAL" clId="{966E28E5-CE35-432A-8917-A4A617B6AB48}" dt="2022-12-01T13:05:25.433" v="86" actId="5793"/>
          <ac:spMkLst>
            <pc:docMk/>
            <pc:sldMk cId="1559162036" sldId="273"/>
            <ac:spMk id="19" creationId="{992F7139-1668-1C06-A1CE-571AB6E0E1EB}"/>
          </ac:spMkLst>
        </pc:spChg>
      </pc:sldChg>
      <pc:sldChg chg="modSp add mod ord">
        <pc:chgData name="FileShare | MBG Lemgo" userId="fef3b718-84ae-4d48-8d4f-bc4848cf407b" providerId="ADAL" clId="{966E28E5-CE35-432A-8917-A4A617B6AB48}" dt="2022-12-16T02:25:10.666" v="663" actId="1076"/>
        <pc:sldMkLst>
          <pc:docMk/>
          <pc:sldMk cId="3237982745" sldId="274"/>
        </pc:sldMkLst>
        <pc:spChg chg="mod">
          <ac:chgData name="FileShare | MBG Lemgo" userId="fef3b718-84ae-4d48-8d4f-bc4848cf407b" providerId="ADAL" clId="{966E28E5-CE35-432A-8917-A4A617B6AB48}" dt="2022-12-16T01:37:14.995" v="128" actId="20577"/>
          <ac:spMkLst>
            <pc:docMk/>
            <pc:sldMk cId="3237982745" sldId="274"/>
            <ac:spMk id="7" creationId="{DFCDC70E-4192-4E1F-214E-1D956E55AB23}"/>
          </ac:spMkLst>
        </pc:spChg>
        <pc:spChg chg="mod">
          <ac:chgData name="FileShare | MBG Lemgo" userId="fef3b718-84ae-4d48-8d4f-bc4848cf407b" providerId="ADAL" clId="{966E28E5-CE35-432A-8917-A4A617B6AB48}" dt="2022-12-16T02:25:10.666" v="663" actId="1076"/>
          <ac:spMkLst>
            <pc:docMk/>
            <pc:sldMk cId="3237982745" sldId="274"/>
            <ac:spMk id="17" creationId="{D62D6B5F-4B2B-3299-2C86-AB00EC9AA305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03.153" v="617" actId="478"/>
        <pc:sldMkLst>
          <pc:docMk/>
          <pc:sldMk cId="2217758778" sldId="275"/>
        </pc:sldMkLst>
        <pc:spChg chg="mod">
          <ac:chgData name="FileShare | MBG Lemgo" userId="fef3b718-84ae-4d48-8d4f-bc4848cf407b" providerId="ADAL" clId="{966E28E5-CE35-432A-8917-A4A617B6AB48}" dt="2022-12-16T01:37:39.820" v="133" actId="6549"/>
          <ac:spMkLst>
            <pc:docMk/>
            <pc:sldMk cId="2217758778" sldId="275"/>
            <ac:spMk id="3" creationId="{59F9BB20-2C97-E7B9-3A70-9150BDDAA70B}"/>
          </ac:spMkLst>
        </pc:spChg>
        <pc:spChg chg="add mod">
          <ac:chgData name="FileShare | MBG Lemgo" userId="fef3b718-84ae-4d48-8d4f-bc4848cf407b" providerId="ADAL" clId="{966E28E5-CE35-432A-8917-A4A617B6AB48}" dt="2022-12-16T01:37:47.732" v="135"/>
          <ac:spMkLst>
            <pc:docMk/>
            <pc:sldMk cId="2217758778" sldId="275"/>
            <ac:spMk id="4" creationId="{51191F53-A4F6-7894-0A52-B2489ED63C04}"/>
          </ac:spMkLst>
        </pc:spChg>
        <pc:spChg chg="del">
          <ac:chgData name="FileShare | MBG Lemgo" userId="fef3b718-84ae-4d48-8d4f-bc4848cf407b" providerId="ADAL" clId="{966E28E5-CE35-432A-8917-A4A617B6AB48}" dt="2022-12-16T02:05:03.153" v="617" actId="478"/>
          <ac:spMkLst>
            <pc:docMk/>
            <pc:sldMk cId="2217758778" sldId="275"/>
            <ac:spMk id="7" creationId="{4F142FBB-842E-83BD-79E6-C4E728AF652E}"/>
          </ac:spMkLst>
        </pc:spChg>
        <pc:spChg chg="add mod">
          <ac:chgData name="FileShare | MBG Lemgo" userId="fef3b718-84ae-4d48-8d4f-bc4848cf407b" providerId="ADAL" clId="{966E28E5-CE35-432A-8917-A4A617B6AB48}" dt="2022-12-16T01:38:19.074" v="141" actId="207"/>
          <ac:spMkLst>
            <pc:docMk/>
            <pc:sldMk cId="2217758778" sldId="275"/>
            <ac:spMk id="10" creationId="{6CA14935-C5EF-2011-0C5A-FCE7FB9C7916}"/>
          </ac:spMkLst>
        </pc:spChg>
        <pc:spChg chg="add mod">
          <ac:chgData name="FileShare | MBG Lemgo" userId="fef3b718-84ae-4d48-8d4f-bc4848cf407b" providerId="ADAL" clId="{966E28E5-CE35-432A-8917-A4A617B6AB48}" dt="2022-12-16T01:37:47.732" v="135"/>
          <ac:spMkLst>
            <pc:docMk/>
            <pc:sldMk cId="2217758778" sldId="275"/>
            <ac:spMk id="11" creationId="{9C795B99-D054-FB08-5EA1-AE29B0B3E5DB}"/>
          </ac:spMkLst>
        </pc:spChg>
        <pc:grpChg chg="del">
          <ac:chgData name="FileShare | MBG Lemgo" userId="fef3b718-84ae-4d48-8d4f-bc4848cf407b" providerId="ADAL" clId="{966E28E5-CE35-432A-8917-A4A617B6AB48}" dt="2022-12-16T01:37:40.909" v="134" actId="478"/>
          <ac:grpSpMkLst>
            <pc:docMk/>
            <pc:sldMk cId="2217758778" sldId="275"/>
            <ac:grpSpMk id="2" creationId="{FAB3F224-C6BC-4184-B9C6-0DACE1BDDB6E}"/>
          </ac:grpSpMkLst>
        </pc:grpChg>
        <pc:grpChg chg="del">
          <ac:chgData name="FileShare | MBG Lemgo" userId="fef3b718-84ae-4d48-8d4f-bc4848cf407b" providerId="ADAL" clId="{966E28E5-CE35-432A-8917-A4A617B6AB48}" dt="2022-12-16T01:37:37.627" v="131" actId="478"/>
          <ac:grpSpMkLst>
            <pc:docMk/>
            <pc:sldMk cId="2217758778" sldId="275"/>
            <ac:grpSpMk id="45" creationId="{E9944171-0077-4D84-C3EF-69DC339F0403}"/>
          </ac:grpSpMkLst>
        </pc:grpChg>
        <pc:grpChg chg="del">
          <ac:chgData name="FileShare | MBG Lemgo" userId="fef3b718-84ae-4d48-8d4f-bc4848cf407b" providerId="ADAL" clId="{966E28E5-CE35-432A-8917-A4A617B6AB48}" dt="2022-12-16T01:37:38.554" v="132" actId="478"/>
          <ac:grpSpMkLst>
            <pc:docMk/>
            <pc:sldMk cId="2217758778" sldId="275"/>
            <ac:grpSpMk id="46" creationId="{BD1FF54F-B2E5-B01A-2ED7-0E60E319357E}"/>
          </ac:grpSpMkLst>
        </pc:grpChg>
      </pc:sldChg>
      <pc:sldChg chg="add del">
        <pc:chgData name="FileShare | MBG Lemgo" userId="fef3b718-84ae-4d48-8d4f-bc4848cf407b" providerId="ADAL" clId="{966E28E5-CE35-432A-8917-A4A617B6AB48}" dt="2022-12-16T01:39:50.363" v="156" actId="47"/>
        <pc:sldMkLst>
          <pc:docMk/>
          <pc:sldMk cId="1869608541" sldId="276"/>
        </pc:sldMkLst>
      </pc:sldChg>
      <pc:sldChg chg="delSp modSp add mod">
        <pc:chgData name="FileShare | MBG Lemgo" userId="fef3b718-84ae-4d48-8d4f-bc4848cf407b" providerId="ADAL" clId="{966E28E5-CE35-432A-8917-A4A617B6AB48}" dt="2022-12-16T02:05:04.721" v="618" actId="478"/>
        <pc:sldMkLst>
          <pc:docMk/>
          <pc:sldMk cId="3583256094" sldId="277"/>
        </pc:sldMkLst>
        <pc:spChg chg="del">
          <ac:chgData name="FileShare | MBG Lemgo" userId="fef3b718-84ae-4d48-8d4f-bc4848cf407b" providerId="ADAL" clId="{966E28E5-CE35-432A-8917-A4A617B6AB48}" dt="2022-12-16T02:05:04.721" v="618" actId="478"/>
          <ac:spMkLst>
            <pc:docMk/>
            <pc:sldMk cId="3583256094" sldId="277"/>
            <ac:spMk id="7" creationId="{4F142FBB-842E-83BD-79E6-C4E728AF652E}"/>
          </ac:spMkLst>
        </pc:spChg>
        <pc:spChg chg="mod">
          <ac:chgData name="FileShare | MBG Lemgo" userId="fef3b718-84ae-4d48-8d4f-bc4848cf407b" providerId="ADAL" clId="{966E28E5-CE35-432A-8917-A4A617B6AB48}" dt="2022-12-16T01:39:16.018" v="151" actId="20577"/>
          <ac:spMkLst>
            <pc:docMk/>
            <pc:sldMk cId="3583256094" sldId="277"/>
            <ac:spMk id="10" creationId="{6CA14935-C5EF-2011-0C5A-FCE7FB9C7916}"/>
          </ac:spMkLst>
        </pc:spChg>
        <pc:spChg chg="mod">
          <ac:chgData name="FileShare | MBG Lemgo" userId="fef3b718-84ae-4d48-8d4f-bc4848cf407b" providerId="ADAL" clId="{966E28E5-CE35-432A-8917-A4A617B6AB48}" dt="2022-12-16T01:38:51.890" v="148"/>
          <ac:spMkLst>
            <pc:docMk/>
            <pc:sldMk cId="3583256094" sldId="277"/>
            <ac:spMk id="11" creationId="{9C795B99-D054-FB08-5EA1-AE29B0B3E5DB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06.431" v="619" actId="478"/>
        <pc:sldMkLst>
          <pc:docMk/>
          <pc:sldMk cId="1127017388" sldId="278"/>
        </pc:sldMkLst>
        <pc:spChg chg="add mod">
          <ac:chgData name="FileShare | MBG Lemgo" userId="fef3b718-84ae-4d48-8d4f-bc4848cf407b" providerId="ADAL" clId="{966E28E5-CE35-432A-8917-A4A617B6AB48}" dt="2022-12-16T01:39:38.255" v="155"/>
          <ac:spMkLst>
            <pc:docMk/>
            <pc:sldMk cId="1127017388" sldId="278"/>
            <ac:spMk id="2" creationId="{D7844397-E5D8-3116-B274-FB167B89DC95}"/>
          </ac:spMkLst>
        </pc:spChg>
        <pc:spChg chg="add mod">
          <ac:chgData name="FileShare | MBG Lemgo" userId="fef3b718-84ae-4d48-8d4f-bc4848cf407b" providerId="ADAL" clId="{966E28E5-CE35-432A-8917-A4A617B6AB48}" dt="2022-12-16T01:39:38.255" v="155"/>
          <ac:spMkLst>
            <pc:docMk/>
            <pc:sldMk cId="1127017388" sldId="278"/>
            <ac:spMk id="3" creationId="{C71DA598-4645-953B-2045-7017DDC150F1}"/>
          </ac:spMkLst>
        </pc:spChg>
        <pc:spChg chg="del">
          <ac:chgData name="FileShare | MBG Lemgo" userId="fef3b718-84ae-4d48-8d4f-bc4848cf407b" providerId="ADAL" clId="{966E28E5-CE35-432A-8917-A4A617B6AB48}" dt="2022-12-16T02:05:06.431" v="619" actId="478"/>
          <ac:spMkLst>
            <pc:docMk/>
            <pc:sldMk cId="1127017388" sldId="278"/>
            <ac:spMk id="7" creationId="{4F142FBB-842E-83BD-79E6-C4E728AF652E}"/>
          </ac:spMkLst>
        </pc:spChg>
        <pc:spChg chg="del">
          <ac:chgData name="FileShare | MBG Lemgo" userId="fef3b718-84ae-4d48-8d4f-bc4848cf407b" providerId="ADAL" clId="{966E28E5-CE35-432A-8917-A4A617B6AB48}" dt="2022-12-16T01:39:37.691" v="154" actId="478"/>
          <ac:spMkLst>
            <pc:docMk/>
            <pc:sldMk cId="1127017388" sldId="278"/>
            <ac:spMk id="10" creationId="{6CA14935-C5EF-2011-0C5A-FCE7FB9C7916}"/>
          </ac:spMkLst>
        </pc:spChg>
        <pc:spChg chg="del">
          <ac:chgData name="FileShare | MBG Lemgo" userId="fef3b718-84ae-4d48-8d4f-bc4848cf407b" providerId="ADAL" clId="{966E28E5-CE35-432A-8917-A4A617B6AB48}" dt="2022-12-16T01:39:35.203" v="153" actId="478"/>
          <ac:spMkLst>
            <pc:docMk/>
            <pc:sldMk cId="1127017388" sldId="278"/>
            <ac:spMk id="11" creationId="{9C795B99-D054-FB08-5EA1-AE29B0B3E5DB}"/>
          </ac:spMkLst>
        </pc:spChg>
      </pc:sldChg>
      <pc:sldChg chg="modSp add mod">
        <pc:chgData name="FileShare | MBG Lemgo" userId="fef3b718-84ae-4d48-8d4f-bc4848cf407b" providerId="ADAL" clId="{966E28E5-CE35-432A-8917-A4A617B6AB48}" dt="2022-12-16T01:40:18.379" v="183" actId="20577"/>
        <pc:sldMkLst>
          <pc:docMk/>
          <pc:sldMk cId="4014723355" sldId="279"/>
        </pc:sldMkLst>
        <pc:spChg chg="mod">
          <ac:chgData name="FileShare | MBG Lemgo" userId="fef3b718-84ae-4d48-8d4f-bc4848cf407b" providerId="ADAL" clId="{966E28E5-CE35-432A-8917-A4A617B6AB48}" dt="2022-12-16T01:40:18.379" v="183" actId="20577"/>
          <ac:spMkLst>
            <pc:docMk/>
            <pc:sldMk cId="4014723355" sldId="279"/>
            <ac:spMk id="7" creationId="{DFCDC70E-4192-4E1F-214E-1D956E55AB23}"/>
          </ac:spMkLst>
        </pc:spChg>
      </pc:sldChg>
      <pc:sldChg chg="add del">
        <pc:chgData name="FileShare | MBG Lemgo" userId="fef3b718-84ae-4d48-8d4f-bc4848cf407b" providerId="ADAL" clId="{966E28E5-CE35-432A-8917-A4A617B6AB48}" dt="2022-12-16T01:40:57.387" v="194" actId="2890"/>
        <pc:sldMkLst>
          <pc:docMk/>
          <pc:sldMk cId="538530521" sldId="280"/>
        </pc:sldMkLst>
      </pc:sldChg>
      <pc:sldChg chg="addSp delSp modSp add mod">
        <pc:chgData name="FileShare | MBG Lemgo" userId="fef3b718-84ae-4d48-8d4f-bc4848cf407b" providerId="ADAL" clId="{966E28E5-CE35-432A-8917-A4A617B6AB48}" dt="2022-12-16T02:05:10.471" v="621" actId="478"/>
        <pc:sldMkLst>
          <pc:docMk/>
          <pc:sldMk cId="1776476985" sldId="280"/>
        </pc:sldMkLst>
        <pc:spChg chg="add mod">
          <ac:chgData name="FileShare | MBG Lemgo" userId="fef3b718-84ae-4d48-8d4f-bc4848cf407b" providerId="ADAL" clId="{966E28E5-CE35-432A-8917-A4A617B6AB48}" dt="2022-12-16T01:41:18.594" v="200"/>
          <ac:spMkLst>
            <pc:docMk/>
            <pc:sldMk cId="1776476985" sldId="280"/>
            <ac:spMk id="2" creationId="{BEFFA10B-E281-0832-BAB5-6CC4722A3EA3}"/>
          </ac:spMkLst>
        </pc:spChg>
        <pc:spChg chg="add mod">
          <ac:chgData name="FileShare | MBG Lemgo" userId="fef3b718-84ae-4d48-8d4f-bc4848cf407b" providerId="ADAL" clId="{966E28E5-CE35-432A-8917-A4A617B6AB48}" dt="2022-12-16T01:43:10.152" v="237" actId="20577"/>
          <ac:spMkLst>
            <pc:docMk/>
            <pc:sldMk cId="1776476985" sldId="280"/>
            <ac:spMk id="3" creationId="{A392466B-D09A-C452-B1B0-37752F35D9F1}"/>
          </ac:spMkLst>
        </pc:spChg>
        <pc:spChg chg="del">
          <ac:chgData name="FileShare | MBG Lemgo" userId="fef3b718-84ae-4d48-8d4f-bc4848cf407b" providerId="ADAL" clId="{966E28E5-CE35-432A-8917-A4A617B6AB48}" dt="2022-12-16T01:41:11.651" v="199" actId="478"/>
          <ac:spMkLst>
            <pc:docMk/>
            <pc:sldMk cId="1776476985" sldId="280"/>
            <ac:spMk id="4" creationId="{0475876C-9147-8253-C3DD-7BA1A60A089C}"/>
          </ac:spMkLst>
        </pc:spChg>
        <pc:spChg chg="add mod">
          <ac:chgData name="FileShare | MBG Lemgo" userId="fef3b718-84ae-4d48-8d4f-bc4848cf407b" providerId="ADAL" clId="{966E28E5-CE35-432A-8917-A4A617B6AB48}" dt="2022-12-16T01:41:18.594" v="200"/>
          <ac:spMkLst>
            <pc:docMk/>
            <pc:sldMk cId="1776476985" sldId="280"/>
            <ac:spMk id="5" creationId="{054C010B-1EE9-EDF3-AA2B-4B276CF662E3}"/>
          </ac:spMkLst>
        </pc:spChg>
        <pc:spChg chg="del">
          <ac:chgData name="FileShare | MBG Lemgo" userId="fef3b718-84ae-4d48-8d4f-bc4848cf407b" providerId="ADAL" clId="{966E28E5-CE35-432A-8917-A4A617B6AB48}" dt="2022-12-16T02:05:10.471" v="621" actId="478"/>
          <ac:spMkLst>
            <pc:docMk/>
            <pc:sldMk cId="1776476985" sldId="280"/>
            <ac:spMk id="7" creationId="{2EBBC98A-76A5-5CBC-0ECA-A668DD299C1F}"/>
          </ac:spMkLst>
        </pc:spChg>
        <pc:spChg chg="del">
          <ac:chgData name="FileShare | MBG Lemgo" userId="fef3b718-84ae-4d48-8d4f-bc4848cf407b" providerId="ADAL" clId="{966E28E5-CE35-432A-8917-A4A617B6AB48}" dt="2022-12-16T01:41:10.972" v="198" actId="478"/>
          <ac:spMkLst>
            <pc:docMk/>
            <pc:sldMk cId="1776476985" sldId="280"/>
            <ac:spMk id="10" creationId="{7F4CE134-EF37-A96D-D2AA-CA6E9D21A62E}"/>
          </ac:spMkLst>
        </pc:spChg>
        <pc:spChg chg="del">
          <ac:chgData name="FileShare | MBG Lemgo" userId="fef3b718-84ae-4d48-8d4f-bc4848cf407b" providerId="ADAL" clId="{966E28E5-CE35-432A-8917-A4A617B6AB48}" dt="2022-12-16T01:41:09.709" v="197" actId="478"/>
          <ac:spMkLst>
            <pc:docMk/>
            <pc:sldMk cId="1776476985" sldId="280"/>
            <ac:spMk id="11" creationId="{7F10A23E-41F8-81A6-7375-F154B72FF094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11.891" v="622" actId="478"/>
        <pc:sldMkLst>
          <pc:docMk/>
          <pc:sldMk cId="3661452143" sldId="281"/>
        </pc:sldMkLst>
        <pc:spChg chg="add mod">
          <ac:chgData name="FileShare | MBG Lemgo" userId="fef3b718-84ae-4d48-8d4f-bc4848cf407b" providerId="ADAL" clId="{966E28E5-CE35-432A-8917-A4A617B6AB48}" dt="2022-12-16T01:41:34.685" v="203"/>
          <ac:spMkLst>
            <pc:docMk/>
            <pc:sldMk cId="3661452143" sldId="281"/>
            <ac:spMk id="2" creationId="{14666365-5040-0BBE-6553-668A555C1A13}"/>
          </ac:spMkLst>
        </pc:spChg>
        <pc:spChg chg="add mod">
          <ac:chgData name="FileShare | MBG Lemgo" userId="fef3b718-84ae-4d48-8d4f-bc4848cf407b" providerId="ADAL" clId="{966E28E5-CE35-432A-8917-A4A617B6AB48}" dt="2022-12-16T01:41:34.685" v="203"/>
          <ac:spMkLst>
            <pc:docMk/>
            <pc:sldMk cId="3661452143" sldId="281"/>
            <ac:spMk id="3" creationId="{23871787-6AFE-7E35-84E6-D49CCB1F4B3F}"/>
          </ac:spMkLst>
        </pc:spChg>
        <pc:spChg chg="add mod">
          <ac:chgData name="FileShare | MBG Lemgo" userId="fef3b718-84ae-4d48-8d4f-bc4848cf407b" providerId="ADAL" clId="{966E28E5-CE35-432A-8917-A4A617B6AB48}" dt="2022-12-16T01:41:34.685" v="203"/>
          <ac:spMkLst>
            <pc:docMk/>
            <pc:sldMk cId="3661452143" sldId="281"/>
            <ac:spMk id="5" creationId="{C237EC07-7DC8-9CB6-3D7E-0D5C961FAAB6}"/>
          </ac:spMkLst>
        </pc:spChg>
        <pc:spChg chg="del">
          <ac:chgData name="FileShare | MBG Lemgo" userId="fef3b718-84ae-4d48-8d4f-bc4848cf407b" providerId="ADAL" clId="{966E28E5-CE35-432A-8917-A4A617B6AB48}" dt="2022-12-16T02:05:11.891" v="622" actId="478"/>
          <ac:spMkLst>
            <pc:docMk/>
            <pc:sldMk cId="3661452143" sldId="281"/>
            <ac:spMk id="7" creationId="{2EBBC98A-76A5-5CBC-0ECA-A668DD299C1F}"/>
          </ac:spMkLst>
        </pc:spChg>
        <pc:spChg chg="del">
          <ac:chgData name="FileShare | MBG Lemgo" userId="fef3b718-84ae-4d48-8d4f-bc4848cf407b" providerId="ADAL" clId="{966E28E5-CE35-432A-8917-A4A617B6AB48}" dt="2022-12-16T01:41:24.534" v="202" actId="478"/>
          <ac:spMkLst>
            <pc:docMk/>
            <pc:sldMk cId="3661452143" sldId="281"/>
            <ac:spMk id="10" creationId="{7F4CE134-EF37-A96D-D2AA-CA6E9D21A62E}"/>
          </ac:spMkLst>
        </pc:spChg>
        <pc:spChg chg="del">
          <ac:chgData name="FileShare | MBG Lemgo" userId="fef3b718-84ae-4d48-8d4f-bc4848cf407b" providerId="ADAL" clId="{966E28E5-CE35-432A-8917-A4A617B6AB48}" dt="2022-12-16T01:41:23.033" v="201" actId="478"/>
          <ac:spMkLst>
            <pc:docMk/>
            <pc:sldMk cId="3661452143" sldId="281"/>
            <ac:spMk id="11" creationId="{7F10A23E-41F8-81A6-7375-F154B72FF094}"/>
          </ac:spMkLst>
        </pc:spChg>
      </pc:sldChg>
      <pc:sldChg chg="modSp add mod">
        <pc:chgData name="FileShare | MBG Lemgo" userId="fef3b718-84ae-4d48-8d4f-bc4848cf407b" providerId="ADAL" clId="{966E28E5-CE35-432A-8917-A4A617B6AB48}" dt="2022-12-16T01:44:14.758" v="262" actId="20577"/>
        <pc:sldMkLst>
          <pc:docMk/>
          <pc:sldMk cId="2899528035" sldId="282"/>
        </pc:sldMkLst>
        <pc:spChg chg="mod">
          <ac:chgData name="FileShare | MBG Lemgo" userId="fef3b718-84ae-4d48-8d4f-bc4848cf407b" providerId="ADAL" clId="{966E28E5-CE35-432A-8917-A4A617B6AB48}" dt="2022-12-16T01:44:14.758" v="262" actId="20577"/>
          <ac:spMkLst>
            <pc:docMk/>
            <pc:sldMk cId="2899528035" sldId="282"/>
            <ac:spMk id="7" creationId="{DFCDC70E-4192-4E1F-214E-1D956E55AB23}"/>
          </ac:spMkLst>
        </pc:spChg>
      </pc:sldChg>
      <pc:sldChg chg="delSp modSp add mod">
        <pc:chgData name="FileShare | MBG Lemgo" userId="fef3b718-84ae-4d48-8d4f-bc4848cf407b" providerId="ADAL" clId="{966E28E5-CE35-432A-8917-A4A617B6AB48}" dt="2022-12-16T02:05:15.486" v="624" actId="478"/>
        <pc:sldMkLst>
          <pc:docMk/>
          <pc:sldMk cId="935923267" sldId="283"/>
        </pc:sldMkLst>
        <pc:spChg chg="del">
          <ac:chgData name="FileShare | MBG Lemgo" userId="fef3b718-84ae-4d48-8d4f-bc4848cf407b" providerId="ADAL" clId="{966E28E5-CE35-432A-8917-A4A617B6AB48}" dt="2022-12-16T02:05:15.486" v="624" actId="478"/>
          <ac:spMkLst>
            <pc:docMk/>
            <pc:sldMk cId="935923267" sldId="283"/>
            <ac:spMk id="3" creationId="{C3988FBD-93AC-A569-7FC0-941691E25CE5}"/>
          </ac:spMkLst>
        </pc:spChg>
        <pc:spChg chg="mod">
          <ac:chgData name="FileShare | MBG Lemgo" userId="fef3b718-84ae-4d48-8d4f-bc4848cf407b" providerId="ADAL" clId="{966E28E5-CE35-432A-8917-A4A617B6AB48}" dt="2022-12-16T01:49:11.655" v="316" actId="14100"/>
          <ac:spMkLst>
            <pc:docMk/>
            <pc:sldMk cId="935923267" sldId="283"/>
            <ac:spMk id="10" creationId="{5742DC9B-92C6-3A42-CE7C-D83CE4A926A9}"/>
          </ac:spMkLst>
        </pc:spChg>
        <pc:spChg chg="mod">
          <ac:chgData name="FileShare | MBG Lemgo" userId="fef3b718-84ae-4d48-8d4f-bc4848cf407b" providerId="ADAL" clId="{966E28E5-CE35-432A-8917-A4A617B6AB48}" dt="2022-12-16T01:49:05.532" v="315" actId="1037"/>
          <ac:spMkLst>
            <pc:docMk/>
            <pc:sldMk cId="935923267" sldId="283"/>
            <ac:spMk id="11" creationId="{1BC38485-98A0-C56C-2314-5517BC328A24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16.782" v="625" actId="478"/>
        <pc:sldMkLst>
          <pc:docMk/>
          <pc:sldMk cId="1573502300" sldId="284"/>
        </pc:sldMkLst>
        <pc:spChg chg="del">
          <ac:chgData name="FileShare | MBG Lemgo" userId="fef3b718-84ae-4d48-8d4f-bc4848cf407b" providerId="ADAL" clId="{966E28E5-CE35-432A-8917-A4A617B6AB48}" dt="2022-12-16T02:05:16.782" v="625" actId="478"/>
          <ac:spMkLst>
            <pc:docMk/>
            <pc:sldMk cId="1573502300" sldId="284"/>
            <ac:spMk id="3" creationId="{C3988FBD-93AC-A569-7FC0-941691E25CE5}"/>
          </ac:spMkLst>
        </pc:spChg>
        <pc:spChg chg="del">
          <ac:chgData name="FileShare | MBG Lemgo" userId="fef3b718-84ae-4d48-8d4f-bc4848cf407b" providerId="ADAL" clId="{966E28E5-CE35-432A-8917-A4A617B6AB48}" dt="2022-12-16T01:48:01.592" v="283" actId="478"/>
          <ac:spMkLst>
            <pc:docMk/>
            <pc:sldMk cId="1573502300" sldId="284"/>
            <ac:spMk id="4" creationId="{CFE34597-CEA7-5E71-E3B0-800B8318170F}"/>
          </ac:spMkLst>
        </pc:spChg>
        <pc:spChg chg="add mod">
          <ac:chgData name="FileShare | MBG Lemgo" userId="fef3b718-84ae-4d48-8d4f-bc4848cf407b" providerId="ADAL" clId="{966E28E5-CE35-432A-8917-A4A617B6AB48}" dt="2022-12-16T01:48:04.622" v="285"/>
          <ac:spMkLst>
            <pc:docMk/>
            <pc:sldMk cId="1573502300" sldId="284"/>
            <ac:spMk id="5" creationId="{C6F3B1F4-C553-3A22-CBC5-B5D0C4723606}"/>
          </ac:spMkLst>
        </pc:spChg>
        <pc:spChg chg="add mod">
          <ac:chgData name="FileShare | MBG Lemgo" userId="fef3b718-84ae-4d48-8d4f-bc4848cf407b" providerId="ADAL" clId="{966E28E5-CE35-432A-8917-A4A617B6AB48}" dt="2022-12-16T01:48:04.622" v="285"/>
          <ac:spMkLst>
            <pc:docMk/>
            <pc:sldMk cId="1573502300" sldId="284"/>
            <ac:spMk id="6" creationId="{5AF9AC63-7111-E755-447B-01FF150B752E}"/>
          </ac:spMkLst>
        </pc:spChg>
        <pc:spChg chg="add mod ord">
          <ac:chgData name="FileShare | MBG Lemgo" userId="fef3b718-84ae-4d48-8d4f-bc4848cf407b" providerId="ADAL" clId="{966E28E5-CE35-432A-8917-A4A617B6AB48}" dt="2022-12-16T01:52:38.204" v="403" actId="167"/>
          <ac:spMkLst>
            <pc:docMk/>
            <pc:sldMk cId="1573502300" sldId="284"/>
            <ac:spMk id="7" creationId="{64AAABF2-244F-0FAC-6574-29C6720F23A8}"/>
          </ac:spMkLst>
        </pc:spChg>
        <pc:spChg chg="del">
          <ac:chgData name="FileShare | MBG Lemgo" userId="fef3b718-84ae-4d48-8d4f-bc4848cf407b" providerId="ADAL" clId="{966E28E5-CE35-432A-8917-A4A617B6AB48}" dt="2022-12-16T01:48:00.919" v="282" actId="478"/>
          <ac:spMkLst>
            <pc:docMk/>
            <pc:sldMk cId="1573502300" sldId="284"/>
            <ac:spMk id="10" creationId="{5742DC9B-92C6-3A42-CE7C-D83CE4A926A9}"/>
          </ac:spMkLst>
        </pc:spChg>
        <pc:spChg chg="del">
          <ac:chgData name="FileShare | MBG Lemgo" userId="fef3b718-84ae-4d48-8d4f-bc4848cf407b" providerId="ADAL" clId="{966E28E5-CE35-432A-8917-A4A617B6AB48}" dt="2022-12-16T01:48:03.199" v="284" actId="478"/>
          <ac:spMkLst>
            <pc:docMk/>
            <pc:sldMk cId="1573502300" sldId="284"/>
            <ac:spMk id="11" creationId="{1BC38485-98A0-C56C-2314-5517BC328A24}"/>
          </ac:spMkLst>
        </pc:spChg>
      </pc:sldChg>
      <pc:sldChg chg="modSp add mod">
        <pc:chgData name="FileShare | MBG Lemgo" userId="fef3b718-84ae-4d48-8d4f-bc4848cf407b" providerId="ADAL" clId="{966E28E5-CE35-432A-8917-A4A617B6AB48}" dt="2022-12-16T01:50:43.863" v="378" actId="20577"/>
        <pc:sldMkLst>
          <pc:docMk/>
          <pc:sldMk cId="4258479291" sldId="285"/>
        </pc:sldMkLst>
        <pc:spChg chg="mod">
          <ac:chgData name="FileShare | MBG Lemgo" userId="fef3b718-84ae-4d48-8d4f-bc4848cf407b" providerId="ADAL" clId="{966E28E5-CE35-432A-8917-A4A617B6AB48}" dt="2022-12-16T01:50:43.863" v="378" actId="20577"/>
          <ac:spMkLst>
            <pc:docMk/>
            <pc:sldMk cId="4258479291" sldId="285"/>
            <ac:spMk id="7" creationId="{DFCDC70E-4192-4E1F-214E-1D956E55AB23}"/>
          </ac:spMkLst>
        </pc:spChg>
      </pc:sldChg>
      <pc:sldChg chg="delSp modSp add mod">
        <pc:chgData name="FileShare | MBG Lemgo" userId="fef3b718-84ae-4d48-8d4f-bc4848cf407b" providerId="ADAL" clId="{966E28E5-CE35-432A-8917-A4A617B6AB48}" dt="2022-12-16T02:05:19.217" v="626" actId="478"/>
        <pc:sldMkLst>
          <pc:docMk/>
          <pc:sldMk cId="3627119582" sldId="286"/>
        </pc:sldMkLst>
        <pc:spChg chg="del">
          <ac:chgData name="FileShare | MBG Lemgo" userId="fef3b718-84ae-4d48-8d4f-bc4848cf407b" providerId="ADAL" clId="{966E28E5-CE35-432A-8917-A4A617B6AB48}" dt="2022-12-16T02:05:19.217" v="626" actId="478"/>
          <ac:spMkLst>
            <pc:docMk/>
            <pc:sldMk cId="3627119582" sldId="286"/>
            <ac:spMk id="3" creationId="{CE17618F-FBD4-39E4-C95D-210B3EF4443C}"/>
          </ac:spMkLst>
        </pc:spChg>
        <pc:spChg chg="mod">
          <ac:chgData name="FileShare | MBG Lemgo" userId="fef3b718-84ae-4d48-8d4f-bc4848cf407b" providerId="ADAL" clId="{966E28E5-CE35-432A-8917-A4A617B6AB48}" dt="2022-12-16T01:52:04.860" v="397" actId="404"/>
          <ac:spMkLst>
            <pc:docMk/>
            <pc:sldMk cId="3627119582" sldId="286"/>
            <ac:spMk id="10" creationId="{8A1731A1-9CFB-A836-28E4-FF68D39D79F8}"/>
          </ac:spMkLst>
        </pc:spChg>
        <pc:spChg chg="mod">
          <ac:chgData name="FileShare | MBG Lemgo" userId="fef3b718-84ae-4d48-8d4f-bc4848cf407b" providerId="ADAL" clId="{966E28E5-CE35-432A-8917-A4A617B6AB48}" dt="2022-12-16T01:51:43.477" v="394"/>
          <ac:spMkLst>
            <pc:docMk/>
            <pc:sldMk cId="3627119582" sldId="286"/>
            <ac:spMk id="11" creationId="{16E88879-1877-F85C-727D-88B12A476ECD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20.533" v="627" actId="478"/>
        <pc:sldMkLst>
          <pc:docMk/>
          <pc:sldMk cId="3560691149" sldId="287"/>
        </pc:sldMkLst>
        <pc:spChg chg="del">
          <ac:chgData name="FileShare | MBG Lemgo" userId="fef3b718-84ae-4d48-8d4f-bc4848cf407b" providerId="ADAL" clId="{966E28E5-CE35-432A-8917-A4A617B6AB48}" dt="2022-12-16T02:05:20.533" v="627" actId="478"/>
          <ac:spMkLst>
            <pc:docMk/>
            <pc:sldMk cId="3560691149" sldId="287"/>
            <ac:spMk id="3" creationId="{CE17618F-FBD4-39E4-C95D-210B3EF4443C}"/>
          </ac:spMkLst>
        </pc:spChg>
        <pc:spChg chg="del">
          <ac:chgData name="FileShare | MBG Lemgo" userId="fef3b718-84ae-4d48-8d4f-bc4848cf407b" providerId="ADAL" clId="{966E28E5-CE35-432A-8917-A4A617B6AB48}" dt="2022-12-16T01:52:19.078" v="400" actId="478"/>
          <ac:spMkLst>
            <pc:docMk/>
            <pc:sldMk cId="3560691149" sldId="287"/>
            <ac:spMk id="4" creationId="{D4C03C5E-13BA-4B46-B484-BEAB928F3EFA}"/>
          </ac:spMkLst>
        </pc:spChg>
        <pc:spChg chg="add mod">
          <ac:chgData name="FileShare | MBG Lemgo" userId="fef3b718-84ae-4d48-8d4f-bc4848cf407b" providerId="ADAL" clId="{966E28E5-CE35-432A-8917-A4A617B6AB48}" dt="2022-12-16T01:52:43.789" v="404"/>
          <ac:spMkLst>
            <pc:docMk/>
            <pc:sldMk cId="3560691149" sldId="287"/>
            <ac:spMk id="5" creationId="{A626DCA5-B9BF-C1E0-BAE1-A83054188362}"/>
          </ac:spMkLst>
        </pc:spChg>
        <pc:spChg chg="add mod">
          <ac:chgData name="FileShare | MBG Lemgo" userId="fef3b718-84ae-4d48-8d4f-bc4848cf407b" providerId="ADAL" clId="{966E28E5-CE35-432A-8917-A4A617B6AB48}" dt="2022-12-16T01:52:43.789" v="404"/>
          <ac:spMkLst>
            <pc:docMk/>
            <pc:sldMk cId="3560691149" sldId="287"/>
            <ac:spMk id="6" creationId="{1C6C57F0-1BA3-DF04-DD99-D13C7F50471A}"/>
          </ac:spMkLst>
        </pc:spChg>
        <pc:spChg chg="add mod">
          <ac:chgData name="FileShare | MBG Lemgo" userId="fef3b718-84ae-4d48-8d4f-bc4848cf407b" providerId="ADAL" clId="{966E28E5-CE35-432A-8917-A4A617B6AB48}" dt="2022-12-16T01:52:43.789" v="404"/>
          <ac:spMkLst>
            <pc:docMk/>
            <pc:sldMk cId="3560691149" sldId="287"/>
            <ac:spMk id="7" creationId="{6DB063EB-D680-97E6-525D-B776EAB0F6F6}"/>
          </ac:spMkLst>
        </pc:spChg>
        <pc:spChg chg="del">
          <ac:chgData name="FileShare | MBG Lemgo" userId="fef3b718-84ae-4d48-8d4f-bc4848cf407b" providerId="ADAL" clId="{966E28E5-CE35-432A-8917-A4A617B6AB48}" dt="2022-12-16T01:52:18.468" v="399" actId="478"/>
          <ac:spMkLst>
            <pc:docMk/>
            <pc:sldMk cId="3560691149" sldId="287"/>
            <ac:spMk id="10" creationId="{8A1731A1-9CFB-A836-28E4-FF68D39D79F8}"/>
          </ac:spMkLst>
        </pc:spChg>
        <pc:spChg chg="del">
          <ac:chgData name="FileShare | MBG Lemgo" userId="fef3b718-84ae-4d48-8d4f-bc4848cf407b" providerId="ADAL" clId="{966E28E5-CE35-432A-8917-A4A617B6AB48}" dt="2022-12-16T01:52:20.740" v="401" actId="478"/>
          <ac:spMkLst>
            <pc:docMk/>
            <pc:sldMk cId="3560691149" sldId="287"/>
            <ac:spMk id="11" creationId="{16E88879-1877-F85C-727D-88B12A476ECD}"/>
          </ac:spMkLst>
        </pc:spChg>
      </pc:sldChg>
      <pc:sldChg chg="modSp add mod ord">
        <pc:chgData name="FileShare | MBG Lemgo" userId="fef3b718-84ae-4d48-8d4f-bc4848cf407b" providerId="ADAL" clId="{966E28E5-CE35-432A-8917-A4A617B6AB48}" dt="2022-12-16T01:53:26.105" v="466" actId="20577"/>
        <pc:sldMkLst>
          <pc:docMk/>
          <pc:sldMk cId="468968189" sldId="288"/>
        </pc:sldMkLst>
        <pc:spChg chg="mod">
          <ac:chgData name="FileShare | MBG Lemgo" userId="fef3b718-84ae-4d48-8d4f-bc4848cf407b" providerId="ADAL" clId="{966E28E5-CE35-432A-8917-A4A617B6AB48}" dt="2022-12-16T01:53:26.105" v="466" actId="20577"/>
          <ac:spMkLst>
            <pc:docMk/>
            <pc:sldMk cId="468968189" sldId="288"/>
            <ac:spMk id="7" creationId="{DFCDC70E-4192-4E1F-214E-1D956E55AB23}"/>
          </ac:spMkLst>
        </pc:spChg>
      </pc:sldChg>
      <pc:sldChg chg="delSp modSp add mod">
        <pc:chgData name="FileShare | MBG Lemgo" userId="fef3b718-84ae-4d48-8d4f-bc4848cf407b" providerId="ADAL" clId="{966E28E5-CE35-432A-8917-A4A617B6AB48}" dt="2022-12-16T02:05:24.942" v="629" actId="478"/>
        <pc:sldMkLst>
          <pc:docMk/>
          <pc:sldMk cId="450109042" sldId="289"/>
        </pc:sldMkLst>
        <pc:spChg chg="del">
          <ac:chgData name="FileShare | MBG Lemgo" userId="fef3b718-84ae-4d48-8d4f-bc4848cf407b" providerId="ADAL" clId="{966E28E5-CE35-432A-8917-A4A617B6AB48}" dt="2022-12-16T02:05:24.942" v="629" actId="478"/>
          <ac:spMkLst>
            <pc:docMk/>
            <pc:sldMk cId="450109042" sldId="289"/>
            <ac:spMk id="5" creationId="{3F53DBF4-0CDE-0377-5696-5FFE4EE37515}"/>
          </ac:spMkLst>
        </pc:spChg>
        <pc:spChg chg="mod">
          <ac:chgData name="FileShare | MBG Lemgo" userId="fef3b718-84ae-4d48-8d4f-bc4848cf407b" providerId="ADAL" clId="{966E28E5-CE35-432A-8917-A4A617B6AB48}" dt="2022-12-16T01:57:01.750" v="502" actId="20577"/>
          <ac:spMkLst>
            <pc:docMk/>
            <pc:sldMk cId="450109042" sldId="289"/>
            <ac:spMk id="10" creationId="{7DF1F79E-D7DB-EE18-9EAD-B8E3F3A7D54E}"/>
          </ac:spMkLst>
        </pc:spChg>
        <pc:spChg chg="mod">
          <ac:chgData name="FileShare | MBG Lemgo" userId="fef3b718-84ae-4d48-8d4f-bc4848cf407b" providerId="ADAL" clId="{966E28E5-CE35-432A-8917-A4A617B6AB48}" dt="2022-12-16T01:56:28.552" v="485"/>
          <ac:spMkLst>
            <pc:docMk/>
            <pc:sldMk cId="450109042" sldId="289"/>
            <ac:spMk id="12" creationId="{3603E31E-44BB-A58E-78DE-164895ADC03D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32.931" v="631" actId="478"/>
        <pc:sldMkLst>
          <pc:docMk/>
          <pc:sldMk cId="1111991282" sldId="290"/>
        </pc:sldMkLst>
        <pc:spChg chg="del">
          <ac:chgData name="FileShare | MBG Lemgo" userId="fef3b718-84ae-4d48-8d4f-bc4848cf407b" providerId="ADAL" clId="{966E28E5-CE35-432A-8917-A4A617B6AB48}" dt="2022-12-16T02:05:32.931" v="631" actId="478"/>
          <ac:spMkLst>
            <pc:docMk/>
            <pc:sldMk cId="1111991282" sldId="290"/>
            <ac:spMk id="5" creationId="{3F53DBF4-0CDE-0377-5696-5FFE4EE37515}"/>
          </ac:spMkLst>
        </pc:spChg>
        <pc:spChg chg="add mod">
          <ac:chgData name="FileShare | MBG Lemgo" userId="fef3b718-84ae-4d48-8d4f-bc4848cf407b" providerId="ADAL" clId="{966E28E5-CE35-432A-8917-A4A617B6AB48}" dt="2022-12-16T01:57:19.430" v="506"/>
          <ac:spMkLst>
            <pc:docMk/>
            <pc:sldMk cId="1111991282" sldId="290"/>
            <ac:spMk id="6" creationId="{81BA1EB2-4236-8212-AA03-F9AF69BFD72D}"/>
          </ac:spMkLst>
        </pc:spChg>
        <pc:spChg chg="add mod">
          <ac:chgData name="FileShare | MBG Lemgo" userId="fef3b718-84ae-4d48-8d4f-bc4848cf407b" providerId="ADAL" clId="{966E28E5-CE35-432A-8917-A4A617B6AB48}" dt="2022-12-16T01:57:19.430" v="506"/>
          <ac:spMkLst>
            <pc:docMk/>
            <pc:sldMk cId="1111991282" sldId="290"/>
            <ac:spMk id="7" creationId="{D9A91AAB-F472-842C-1735-049629AFE572}"/>
          </ac:spMkLst>
        </pc:spChg>
        <pc:spChg chg="del">
          <ac:chgData name="FileShare | MBG Lemgo" userId="fef3b718-84ae-4d48-8d4f-bc4848cf407b" providerId="ADAL" clId="{966E28E5-CE35-432A-8917-A4A617B6AB48}" dt="2022-12-16T01:57:14.040" v="505" actId="478"/>
          <ac:spMkLst>
            <pc:docMk/>
            <pc:sldMk cId="1111991282" sldId="290"/>
            <ac:spMk id="10" creationId="{7DF1F79E-D7DB-EE18-9EAD-B8E3F3A7D54E}"/>
          </ac:spMkLst>
        </pc:spChg>
        <pc:spChg chg="del">
          <ac:chgData name="FileShare | MBG Lemgo" userId="fef3b718-84ae-4d48-8d4f-bc4848cf407b" providerId="ADAL" clId="{966E28E5-CE35-432A-8917-A4A617B6AB48}" dt="2022-12-16T01:57:12.050" v="504" actId="478"/>
          <ac:spMkLst>
            <pc:docMk/>
            <pc:sldMk cId="1111991282" sldId="290"/>
            <ac:spMk id="12" creationId="{3603E31E-44BB-A58E-78DE-164895ADC03D}"/>
          </ac:spMkLst>
        </pc:spChg>
      </pc:sldChg>
      <pc:sldChg chg="modSp add mod">
        <pc:chgData name="FileShare | MBG Lemgo" userId="fef3b718-84ae-4d48-8d4f-bc4848cf407b" providerId="ADAL" clId="{966E28E5-CE35-432A-8917-A4A617B6AB48}" dt="2022-12-16T01:59:46.459" v="563" actId="20577"/>
        <pc:sldMkLst>
          <pc:docMk/>
          <pc:sldMk cId="736300922" sldId="291"/>
        </pc:sldMkLst>
        <pc:spChg chg="mod">
          <ac:chgData name="FileShare | MBG Lemgo" userId="fef3b718-84ae-4d48-8d4f-bc4848cf407b" providerId="ADAL" clId="{966E28E5-CE35-432A-8917-A4A617B6AB48}" dt="2022-12-16T01:59:46.459" v="563" actId="20577"/>
          <ac:spMkLst>
            <pc:docMk/>
            <pc:sldMk cId="736300922" sldId="291"/>
            <ac:spMk id="7" creationId="{DFCDC70E-4192-4E1F-214E-1D956E55AB23}"/>
          </ac:spMkLst>
        </pc:spChg>
      </pc:sldChg>
      <pc:sldChg chg="delSp modSp add mod">
        <pc:chgData name="FileShare | MBG Lemgo" userId="fef3b718-84ae-4d48-8d4f-bc4848cf407b" providerId="ADAL" clId="{966E28E5-CE35-432A-8917-A4A617B6AB48}" dt="2022-12-16T02:05:36.661" v="632" actId="478"/>
        <pc:sldMkLst>
          <pc:docMk/>
          <pc:sldMk cId="2138277769" sldId="292"/>
        </pc:sldMkLst>
        <pc:spChg chg="del">
          <ac:chgData name="FileShare | MBG Lemgo" userId="fef3b718-84ae-4d48-8d4f-bc4848cf407b" providerId="ADAL" clId="{966E28E5-CE35-432A-8917-A4A617B6AB48}" dt="2022-12-16T02:05:36.661" v="632" actId="478"/>
          <ac:spMkLst>
            <pc:docMk/>
            <pc:sldMk cId="2138277769" sldId="292"/>
            <ac:spMk id="5" creationId="{A12D082F-0C75-07AB-BC9F-3353DF2C1C09}"/>
          </ac:spMkLst>
        </pc:spChg>
        <pc:spChg chg="mod">
          <ac:chgData name="FileShare | MBG Lemgo" userId="fef3b718-84ae-4d48-8d4f-bc4848cf407b" providerId="ADAL" clId="{966E28E5-CE35-432A-8917-A4A617B6AB48}" dt="2022-12-16T02:04:02.100" v="613" actId="20577"/>
          <ac:spMkLst>
            <pc:docMk/>
            <pc:sldMk cId="2138277769" sldId="292"/>
            <ac:spMk id="10" creationId="{53929D48-2962-F77E-BAF3-6AD0EEEC755D}"/>
          </ac:spMkLst>
        </pc:spChg>
        <pc:spChg chg="mod">
          <ac:chgData name="FileShare | MBG Lemgo" userId="fef3b718-84ae-4d48-8d4f-bc4848cf407b" providerId="ADAL" clId="{966E28E5-CE35-432A-8917-A4A617B6AB48}" dt="2022-12-16T02:00:25.799" v="573"/>
          <ac:spMkLst>
            <pc:docMk/>
            <pc:sldMk cId="2138277769" sldId="292"/>
            <ac:spMk id="12" creationId="{420805AB-43C4-8534-2859-B3E2843C5F7C}"/>
          </ac:spMkLst>
        </pc:spChg>
      </pc:sldChg>
      <pc:sldChg chg="addSp delSp modSp add mod">
        <pc:chgData name="FileShare | MBG Lemgo" userId="fef3b718-84ae-4d48-8d4f-bc4848cf407b" providerId="ADAL" clId="{966E28E5-CE35-432A-8917-A4A617B6AB48}" dt="2022-12-16T02:05:38.322" v="633" actId="478"/>
        <pc:sldMkLst>
          <pc:docMk/>
          <pc:sldMk cId="2468074693" sldId="293"/>
        </pc:sldMkLst>
        <pc:spChg chg="del">
          <ac:chgData name="FileShare | MBG Lemgo" userId="fef3b718-84ae-4d48-8d4f-bc4848cf407b" providerId="ADAL" clId="{966E28E5-CE35-432A-8917-A4A617B6AB48}" dt="2022-12-16T02:05:38.322" v="633" actId="478"/>
          <ac:spMkLst>
            <pc:docMk/>
            <pc:sldMk cId="2468074693" sldId="293"/>
            <ac:spMk id="5" creationId="{A12D082F-0C75-07AB-BC9F-3353DF2C1C09}"/>
          </ac:spMkLst>
        </pc:spChg>
        <pc:spChg chg="add mod">
          <ac:chgData name="FileShare | MBG Lemgo" userId="fef3b718-84ae-4d48-8d4f-bc4848cf407b" providerId="ADAL" clId="{966E28E5-CE35-432A-8917-A4A617B6AB48}" dt="2022-12-16T02:00:49.412" v="578"/>
          <ac:spMkLst>
            <pc:docMk/>
            <pc:sldMk cId="2468074693" sldId="293"/>
            <ac:spMk id="6" creationId="{C8246C0A-FB0C-8748-0D17-7557AD112FC2}"/>
          </ac:spMkLst>
        </pc:spChg>
        <pc:spChg chg="add mod">
          <ac:chgData name="FileShare | MBG Lemgo" userId="fef3b718-84ae-4d48-8d4f-bc4848cf407b" providerId="ADAL" clId="{966E28E5-CE35-432A-8917-A4A617B6AB48}" dt="2022-12-16T02:00:58.242" v="580"/>
          <ac:spMkLst>
            <pc:docMk/>
            <pc:sldMk cId="2468074693" sldId="293"/>
            <ac:spMk id="7" creationId="{8BF24D92-D907-9E99-9CAE-DB17453C6FED}"/>
          </ac:spMkLst>
        </pc:spChg>
        <pc:spChg chg="del">
          <ac:chgData name="FileShare | MBG Lemgo" userId="fef3b718-84ae-4d48-8d4f-bc4848cf407b" providerId="ADAL" clId="{966E28E5-CE35-432A-8917-A4A617B6AB48}" dt="2022-12-16T02:00:57.812" v="579" actId="478"/>
          <ac:spMkLst>
            <pc:docMk/>
            <pc:sldMk cId="2468074693" sldId="293"/>
            <ac:spMk id="10" creationId="{53929D48-2962-F77E-BAF3-6AD0EEEC755D}"/>
          </ac:spMkLst>
        </pc:spChg>
        <pc:spChg chg="del mod">
          <ac:chgData name="FileShare | MBG Lemgo" userId="fef3b718-84ae-4d48-8d4f-bc4848cf407b" providerId="ADAL" clId="{966E28E5-CE35-432A-8917-A4A617B6AB48}" dt="2022-12-16T02:00:48.983" v="577" actId="478"/>
          <ac:spMkLst>
            <pc:docMk/>
            <pc:sldMk cId="2468074693" sldId="293"/>
            <ac:spMk id="12" creationId="{420805AB-43C4-8534-2859-B3E2843C5F7C}"/>
          </ac:spMkLst>
        </pc:spChg>
      </pc:sldChg>
      <pc:sldChg chg="add del setBg">
        <pc:chgData name="FileShare | MBG Lemgo" userId="fef3b718-84ae-4d48-8d4f-bc4848cf407b" providerId="ADAL" clId="{966E28E5-CE35-432A-8917-A4A617B6AB48}" dt="2022-12-16T02:05:59.381" v="636" actId="47"/>
        <pc:sldMkLst>
          <pc:docMk/>
          <pc:sldMk cId="2016907713" sldId="294"/>
        </pc:sldMkLst>
      </pc:sldChg>
      <pc:sldChg chg="add ord">
        <pc:chgData name="FileShare | MBG Lemgo" userId="fef3b718-84ae-4d48-8d4f-bc4848cf407b" providerId="ADAL" clId="{966E28E5-CE35-432A-8917-A4A617B6AB48}" dt="2022-12-16T02:06:02.281" v="638"/>
        <pc:sldMkLst>
          <pc:docMk/>
          <pc:sldMk cId="3059068100" sldId="295"/>
        </pc:sldMkLst>
      </pc:sldChg>
      <pc:sldChg chg="add ord">
        <pc:chgData name="FileShare | MBG Lemgo" userId="fef3b718-84ae-4d48-8d4f-bc4848cf407b" providerId="ADAL" clId="{966E28E5-CE35-432A-8917-A4A617B6AB48}" dt="2022-12-16T02:06:11.066" v="641"/>
        <pc:sldMkLst>
          <pc:docMk/>
          <pc:sldMk cId="3544521495" sldId="296"/>
        </pc:sldMkLst>
      </pc:sldChg>
      <pc:sldChg chg="add del ord">
        <pc:chgData name="FileShare | MBG Lemgo" userId="fef3b718-84ae-4d48-8d4f-bc4848cf407b" providerId="ADAL" clId="{966E28E5-CE35-432A-8917-A4A617B6AB48}" dt="2022-12-16T02:07:50.371" v="655" actId="47"/>
        <pc:sldMkLst>
          <pc:docMk/>
          <pc:sldMk cId="2656832787" sldId="297"/>
        </pc:sldMkLst>
      </pc:sldChg>
      <pc:sldChg chg="add">
        <pc:chgData name="FileShare | MBG Lemgo" userId="fef3b718-84ae-4d48-8d4f-bc4848cf407b" providerId="ADAL" clId="{966E28E5-CE35-432A-8917-A4A617B6AB48}" dt="2022-12-16T02:06:24.681" v="645" actId="2890"/>
        <pc:sldMkLst>
          <pc:docMk/>
          <pc:sldMk cId="839363974" sldId="298"/>
        </pc:sldMkLst>
      </pc:sldChg>
      <pc:sldChg chg="add ord">
        <pc:chgData name="FileShare | MBG Lemgo" userId="fef3b718-84ae-4d48-8d4f-bc4848cf407b" providerId="ADAL" clId="{966E28E5-CE35-432A-8917-A4A617B6AB48}" dt="2022-12-16T02:06:36.124" v="648"/>
        <pc:sldMkLst>
          <pc:docMk/>
          <pc:sldMk cId="3657265211" sldId="299"/>
        </pc:sldMkLst>
      </pc:sldChg>
      <pc:sldChg chg="add ord">
        <pc:chgData name="FileShare | MBG Lemgo" userId="fef3b718-84ae-4d48-8d4f-bc4848cf407b" providerId="ADAL" clId="{966E28E5-CE35-432A-8917-A4A617B6AB48}" dt="2022-12-16T02:06:43.441" v="651"/>
        <pc:sldMkLst>
          <pc:docMk/>
          <pc:sldMk cId="1051412403" sldId="300"/>
        </pc:sldMkLst>
      </pc:sldChg>
      <pc:sldChg chg="add ord">
        <pc:chgData name="FileShare | MBG Lemgo" userId="fef3b718-84ae-4d48-8d4f-bc4848cf407b" providerId="ADAL" clId="{966E28E5-CE35-432A-8917-A4A617B6AB48}" dt="2022-12-16T02:06:52.451" v="654"/>
        <pc:sldMkLst>
          <pc:docMk/>
          <pc:sldMk cId="316619490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F9892-6E43-F9B9-1852-87FF8C119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C739A6-BFBF-61AF-C00F-CC4711A9F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32831C-1FAE-EAFB-8377-9EBE221B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F5692-41F1-D825-198F-E9B7B1D6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AF9AB-EE1B-D0CD-9317-FE64066F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5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22697-3E3B-7D34-172C-83779E3C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583598-C015-BB52-B74F-93D3120A6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88F493-B1DE-B8F7-14DF-40DB6ADD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0BA7BE-0CA3-6AB1-BE79-4B272261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8F6D7E-D188-EC02-5016-0CB4BECF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2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872D04-6295-B4BC-C01B-7F1A2A1B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A627CD-DD02-FFB5-0DE1-406265637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B05876-3B1D-936B-95AD-577B0204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DE511E-D06B-95F7-BA41-C6AC9135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3A0F31-E4B2-F66A-3AD5-FF830188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50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B5752-E522-AAF0-890D-ACA514F4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B9D6A-DB14-AFBA-26DF-664D5B853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4D766A-F428-6462-A3E4-A8CFA1D0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11FB4-D57E-B7DC-15E1-E4B3D49C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D37C5-1F96-AD78-920B-771BF79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2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5035D-6DFA-4398-DF08-56FD9B08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42D0C5-2BB9-7FA3-8B45-1D5ACFA53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106375-0F7B-D6BA-12BA-DED2EFE4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253D25-C314-4F62-82A5-C79BB470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34A11-1603-303D-1F84-E080D7A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7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42C51-77F5-9A9B-1B4A-BC495988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DEDBEC-F496-E2CA-B5E4-1AAC43D79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52586A-D103-E047-45ED-D638A3524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38048A-CEA8-1405-D2B3-87CB1A6F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F00E25-5312-3F03-5516-4D081113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266FA8-DE2D-DCCC-C0C7-A4977E91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43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A6A13-D98B-4C41-EB77-A68384FC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84BCE0-08A5-983B-84BB-81064B9F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AE440F-4B65-A350-107C-5C620FD77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DE322C-A333-2ED9-C2DA-4401C1F33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5529F83-431A-C0F1-068C-8C9BD7687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2FB316E-A2F2-E926-7853-3697B559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C61CC0-310C-5D23-3295-4B35F6C4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BBE545-7841-0535-EEE3-5887CC9C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98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E3383-607E-BA40-17C2-22FB5C0C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65CD1E-77E0-0719-8562-12F8EF29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8C63BC-6F59-B8DF-9988-9BC1BA0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9CF89-D71E-C5E8-F1C6-D3AEE3E2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17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04FC85-FEC1-4402-01B5-20F18CF9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5EF043-B09A-DC53-6F35-BF1863E7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7F56D8-259B-5781-E3F1-54A1819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2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6075-7964-0DA8-EAFA-9CE6AECF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0D038-1114-7D0D-FDF9-F22E4C5B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D7AC92-7168-3045-A1CF-89DE5CE5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02BECB-64EF-935A-69B5-F54DB2FF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08493A-E174-1D36-C6DD-9A1E2F4F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C3900-12E0-D619-C414-494714D7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75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05EC2-071C-AC30-EC3E-F2FE9968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068C7BC-FFDE-5C01-0CDB-D2B2CEC21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4B9E0D-D2EF-B4A5-D74A-D309420EC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5ECCF7-4228-7E2B-61A1-DC885E11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968535-A7A3-A755-6DB6-751C66E7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DFFA27-388F-315B-D020-DB773E6A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4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68DA77-266E-0413-D53D-D60E5C63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C936B2-C2EB-E7E0-7330-EBD785A6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063E63-4C4B-5A94-F56E-91C7CC380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377B-7F7B-40D0-82DA-FB4E2FADB923}" type="datetimeFigureOut">
              <a:rPr lang="de-DE" smtClean="0"/>
              <a:t>10.11.2023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A034D-421C-97FD-5F84-3AF2ABEDF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FEF5F4-4479-1914-A9E9-1A0F6D35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57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447EF2C8-7355-5F27-EC5B-304EF7F582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27570" b="-50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Bibel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6256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5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" descr="Ein Bild, das Gebäude, Kathedrale, Heiligtümer, Gemeinde enthält.&#10;&#10;Automatisch generierte Beschreibung">
            <a:extLst>
              <a:ext uri="{FF2B5EF4-FFF2-40B4-BE49-F238E27FC236}">
                <a16:creationId xmlns:a16="http://schemas.microsoft.com/office/drawing/2014/main" id="{134146BC-61D8-803B-D99D-DFA896C4E2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r="6014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/>
          </p:cNvSpPr>
          <p:nvPr/>
        </p:nvSpPr>
        <p:spPr>
          <a:xfrm>
            <a:off x="0" y="5481709"/>
            <a:ext cx="12191999" cy="1376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8BC9CC85-1E74-C2C3-EBB2-3E97B5FE72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1999" cy="5436523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3: </a:t>
            </a:r>
            <a:r>
              <a:rPr lang="de-DE" sz="240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Gemeinde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749039A9-13B4-EDEB-6715-A1A6F70004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6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58640"/>
            <a:ext cx="11387108" cy="359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Gemeinde Jesu Christi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16,18)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dass er seine Gemeinde baut und sie von nichts überwältigt wird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16,18)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Heiligung der Gemeinde durch Jesus Christus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5,26-27)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Gemeindegründungen und Gemeindewachstum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hingegebene und treue Diener in den vielen geistlichen und praktischen Dienstbereichen der Gemeinde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4,11-14)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unterschiedlichen Gaben in der Gemeinde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(1Kor 12,4-6)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</a:t>
            </a:r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Gemeinde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95084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3454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Beziehungen in der Gemeinde, die von Liebe, Demut, Vergebung, Einmütigkeit und Barmherzigkeit geprägt sind 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13,34; 1Pet 3,8)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Heiligung der Gemeinde in der Wahrheit (Versöhnung, Buße, Neubelebung, Erweckung)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17,17; 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Hebr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12,14-15)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ein gutes Zeugnis der Gemeinde in der Umgebung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Bewahrung vor Unfriede, Spaltungen und Irrlehren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20,32)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neue Mitarbeiter in der Gemeinde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9,38)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D9F45DCF-F777-8D81-1CAF-16931D918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</a:t>
            </a:r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Gemeinde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96684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195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glaubensschwache und verirrte Geschwister und für einen biblischen Umgang mit ihnen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kranke, alte und leidende Geschwister in der Gemeinde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verfolgten Christen und Gemeinden in der Welt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8,3; 12,5-12)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CE0DAFD3-F1AB-CE72-DE04-AEC04F3D5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</a:t>
            </a:r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Gemeinde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038082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75331C13-67E1-E278-BD61-4D95C5F63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</a:t>
            </a:r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Gemeinde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01593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" descr="Ein Bild, das Gras, draußen, Himmel, Person enthält.&#10;&#10;Automatisch generierte Beschreibung">
            <a:extLst>
              <a:ext uri="{FF2B5EF4-FFF2-40B4-BE49-F238E27FC236}">
                <a16:creationId xmlns:a16="http://schemas.microsoft.com/office/drawing/2014/main" id="{94560C9F-61C9-5697-A775-0865F57AB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12022" b="18629"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9" name="Bild" descr="Ein Bild, das Wolke, Himmel, draußen, Landschaft enthält.&#10;&#10;Automatisch generierte Beschreibung">
            <a:extLst>
              <a:ext uri="{FF2B5EF4-FFF2-40B4-BE49-F238E27FC236}">
                <a16:creationId xmlns:a16="http://schemas.microsoft.com/office/drawing/2014/main" id="{398B26FD-F22E-3284-03AD-0EA5B5C9FA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5" r="25816"/>
          <a:stretch/>
        </p:blipFill>
        <p:spPr>
          <a:xfrm>
            <a:off x="-1" y="262"/>
            <a:ext cx="12192001" cy="544115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72A6B74F-90A3-47DC-4E14-DDE0EEDD4B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85600"/>
          </a:xfrm>
          <a:prstGeom prst="rect">
            <a:avLst/>
          </a:prstGeom>
          <a:gradFill flip="none" rotWithShape="1">
            <a:gsLst>
              <a:gs pos="40000">
                <a:srgbClr val="10314B">
                  <a:lumMod val="100000"/>
                </a:srgbClr>
              </a:gs>
              <a:gs pos="63000">
                <a:srgbClr val="10314B">
                  <a:alpha val="5200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41647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4: Ehe &amp; Familie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3EDEDF7E-6405-6B84-8F26-8A397731FB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58640"/>
            <a:ext cx="11387108" cy="2402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Geschenk der Ehe, Familie und für die uns anvertrauten Kinder 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(1Mo 2,18)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Bibel als Grundlage christlicher Erziehung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(5Mo 6,7)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den geistlichen Einfluss durch die Gemeinde auf die Familien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119,9)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Liebe und Geborgenheit in christlichen Familien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5,33; 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6,1-4)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 &amp; Familie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5747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" descr="Ein Bild, das Landschaft, Natur, draußen, Himmel enthält.&#10;&#10;Automatisch generierte Beschreibung">
            <a:extLst>
              <a:ext uri="{FF2B5EF4-FFF2-40B4-BE49-F238E27FC236}">
                <a16:creationId xmlns:a16="http://schemas.microsoft.com/office/drawing/2014/main" id="{828E646F-C014-C549-E032-6184F39150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" b="368"/>
          <a:stretch/>
        </p:blipFill>
        <p:spPr>
          <a:xfrm>
            <a:off x="0" y="0"/>
            <a:ext cx="12192000" cy="6854066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F6CD5D44-6A00-8F96-2091-72A0068ADC5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1: </a:t>
            </a:r>
            <a:r>
              <a:rPr lang="de-DE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</a:t>
            </a:r>
            <a:r>
              <a:rPr lang="de-DE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Jahr 2023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BB5B2086-EB62-0CCA-6FDC-E97E313760F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1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4259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ein Ehe- und Familienleben nach biblischen Werten und Prinzipien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5,21-33; 1Petr 3,1-4)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Bewahrung vor Scheidungen und Heilung und Wiederherstellung von zerrütteten Ehen und Familien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dass Männer und Frauen, Väter und Mütter ihrer von Gott bestimmten Aufgabe Verantwortung gerecht werden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das Gelingen der Kindererziehung nach biblischen Maßstäben und um eine entschiedene und kompromisslose Nachfolge bei unseren Kindern und Jugendlichen</a:t>
            </a:r>
            <a:b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22,6; Ps 78,1-6, Dan 1,8)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einen verantwortungsvollen Umgang mit Medien in unseren Familien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gute Beziehungen zwischen den Generationen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(Tit 2) 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FCA07B16-C655-9969-CD9B-478352C9C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 &amp; Familie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67210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dass die Partnerwahl unter Gottes Führung gestellt wird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Ehen und / oder Familien mit besonderen Herausforderungen (z. B. ungewollte Kinderlosigkeit, Krankheit, Behinderungen, Arbeitslosigkeit)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die Bekehrung nichtgläubiger Familienmitglieder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alleinerziehende Väter und Mütter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Witwen, Waisen und Alleinstehende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(Jak 1,27)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2DAE4F1C-EDB9-34CF-B675-C7D4B1D273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 &amp; Familie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71028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E67EDB5A-4A5A-3ABF-E022-E485DA150D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 &amp; Familie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81054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Konzert, Musik, Mikrofon, Kleidung enthält.&#10;&#10;Automatisch generierte Beschreibung">
            <a:extLst>
              <a:ext uri="{FF2B5EF4-FFF2-40B4-BE49-F238E27FC236}">
                <a16:creationId xmlns:a16="http://schemas.microsoft.com/office/drawing/2014/main" id="{2B1D1F13-CE89-2EB0-67F7-BDF129E57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26979" r="27112" b="15176"/>
          <a:stretch/>
        </p:blipFill>
        <p:spPr>
          <a:xfrm>
            <a:off x="-1" y="-1"/>
            <a:ext cx="12191999" cy="5432677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2676"/>
            <a:ext cx="12191999" cy="142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505AA451-903E-E0C3-84CE-E813489DDA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32676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28786"/>
            <a:ext cx="12191999" cy="5111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5: </a:t>
            </a:r>
            <a:r>
              <a:rPr lang="de-DE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Unser Land (</a:t>
            </a: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das </a:t>
            </a:r>
            <a:r>
              <a:rPr lang="de-DE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Weltgeschehen)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5A818E36-4690-F618-1ACB-83DDDCD0A0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6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093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den Wohlstand, den Frieden und die Glaubensfreiheit in unserem Land 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(1Tim 2,1-2; 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6,31-33)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unsere Bundes- und Landesregierung und die lokalen Politiker 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(Röm 13,1; Dan 4,31-34)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Bildungs- und Sozialversicherungssystem in unserem Land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Bewahrung vor großen Terroranschlägen, Krieg und Katastrophen in Deutschland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Unser Land (</a:t>
            </a: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das 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Weltgeschehen)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8810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429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Frieden, Meinungs- und Glaubensfreiheit in unserem Land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wirtschaftliche Situation in unserem Land 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Weisheit unserer Politiker in Bund, Land und Kommunen bei allen Entscheidungen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(1Tim 2,1-3; Tit 3,1)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Weisheit für unsere Politiker im Umgang mit nichtchristlichen Religionen 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die Erhaltung christlicher Werte in der Gesetzgebung unseres Landes 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29,7)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Förderung der christlichen Erziehung und Bildung in unserem Land (z. B. christliche Privatschulen und Einrichtungen)</a:t>
            </a:r>
            <a:endParaRPr lang="de-D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B6A62C2E-9CDE-3438-EE26-8CA2957A10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6EC7FF75-AE84-01AF-E1FC-DF3FCF720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Unser Land (</a:t>
            </a: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das 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Weltgeschehen)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89080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3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Bekehrungen in unserem Land, auch bei Menschen in Verantwortungspositionen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Frieden in den Kriegs- und Krisenregionen dieser Welt und für Menschen, die besonderes vom Leid betroffen sind</a:t>
            </a:r>
            <a:endParaRPr lang="de-DE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Gottes auserwähltes Volk Israel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375CF6AF-607E-A417-9151-6D36823F8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643CAA2-EBBE-6D69-0113-E4CBF81D28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Unser Land (</a:t>
            </a: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das 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Weltgeschehen)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06237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6D8DD55D-D5E0-FB34-71B8-09C1366785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D4658FEC-EB5D-AD27-EE85-7FF64E96BD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Unser Land (</a:t>
            </a: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 das 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Weltgeschehen)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73140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4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seine Allmacht und Allgegenwart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139,2-5; Ps 104,1; Ps 73,25)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für die vielen geistlichen Segnungen im letzten Jahr</a:t>
            </a:r>
            <a:r>
              <a:rPr lang="de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1,3; 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5,20; 2Petr 1,3-4)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Bekehrungen und Taufen in den Gemeinden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1,13; Röm 8,30)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tägliche Brot und alle anderen materiellen Segnungen</a:t>
            </a: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(5Mo 8,10; 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6,26)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für seine Bewahrung und Leitung</a:t>
            </a:r>
            <a:endParaRPr lang="de-D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Freiheit des Glaubens und der biblischen </a:t>
            </a:r>
            <a:r>
              <a:rPr lang="de-DE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Verkündigung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</a:t>
            </a: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unserem Land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den Frieden im Land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(1Tim 2,1)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Durchtragen in Zeiten persönlicher Not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3,4-6)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l="-1" t="-204921" r="-14325" b="-127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Jahr 2023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58741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Screenshot, Person, draußen, Hand enthält.&#10;&#10;Automatisch generierte Beschreibung">
            <a:extLst>
              <a:ext uri="{FF2B5EF4-FFF2-40B4-BE49-F238E27FC236}">
                <a16:creationId xmlns:a16="http://schemas.microsoft.com/office/drawing/2014/main" id="{1307CEDD-A22E-B6ED-ED59-75BE588AE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4C8904D7-F8F3-A003-437D-083D1A771C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1999" cy="5437969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8947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</a:t>
            </a: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Evangelisation </a:t>
            </a:r>
            <a:r>
              <a:rPr lang="de-DE" sz="240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Mission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56D6F073-2267-2A4F-DE76-B22629BB6D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840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Heil, das allen Menschen durch Jesus Christus zugänglich ist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(1Petr 1,3)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missionarische und evangelistische Tätigkeit der Ortsgemeinden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(1Tim 2,2-6)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missionarischen Möglichkeiten im In- und Ausland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den aufopferungsvollen missionarisch-evangelistischen Einsatz aller Mitarbeiter im Reich Gottes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(2Kor 4,1)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zunehmende weltweite Mission, auch durch das Internet und andere Medien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16,9-10)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Evangelisation </a:t>
            </a:r>
            <a:r>
              <a:rPr lang="de-DE" sz="3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</a:t>
            </a:r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Mission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581169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84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weitere Missions- und Gemeindegründungsarbeit in Deutschland und weltweit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(1Thess 1,6-8)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Ausbreitung des Evangeliums auch in Ländern, in denen Christen verfolgt werden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4,24-29)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missionarische und evangelistische Dienstbereitschaft der Ortsgemeinden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Hes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33,11)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dass weitere Evangelisten und Missionare berufen werden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Weisheit bei der Weitergabe des Evangeliums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8,34-35)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C8878AC1-04EE-6D84-6225-9B5041F1D6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4DBBAE6F-F797-85A2-F36A-6EFD90E698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Evangelisation </a:t>
            </a:r>
            <a:r>
              <a:rPr lang="de-DE" sz="3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</a:t>
            </a:r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Mission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44219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1556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Erweckung in Deutschland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(Kol 4,3-4)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Bewahrung der Evangelisten und Missionare sowie deren Familien</a:t>
            </a:r>
            <a:endParaRPr lang="de-DE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Menschen aus unserem Umkreis, die Jesus noch nicht kennen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443CC6FD-F70D-F5CB-1D9C-59AB13BBD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BF2609C3-0705-3A4D-742D-731B189F5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Evangelisation </a:t>
            </a:r>
            <a:r>
              <a:rPr lang="de-DE" sz="3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</a:t>
            </a:r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Mission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61172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98D39FB1-742F-6300-E12A-E942E98346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F65CBBD9-944D-DEAD-A9C3-1442DB5C75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Evangelisation </a:t>
            </a:r>
            <a:r>
              <a:rPr lang="de-DE" sz="3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und</a:t>
            </a:r>
            <a:r>
              <a:rPr lang="de-DE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Mission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01068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Himmel, Natur, Wolke, Abendrot enthält.&#10;&#10;Automatisch generierte Beschreibung">
            <a:extLst>
              <a:ext uri="{FF2B5EF4-FFF2-40B4-BE49-F238E27FC236}">
                <a16:creationId xmlns:a16="http://schemas.microsoft.com/office/drawing/2014/main" id="{393886BE-15FA-C297-8B2B-9BFE94E15D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68793ED8-D9F1-6D37-243A-4638107DB5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41412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42744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7: </a:t>
            </a:r>
            <a:r>
              <a:rPr lang="de-DE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Wiederkunft Jesu Christi</a:t>
            </a:r>
            <a:endParaRPr lang="de-DE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9A761A8D-5A2D-1940-ED2F-BA424FF0BD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9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550777"/>
            <a:ext cx="11387108" cy="4045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Verheißungen der Wiederkunft Jesu Christi und die Hoffnung auf eine herrliche Zukunft und ein ewiges und unvergängliches Erbe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1,11; 1Thess 4,13-18; 1Pet 1,3-5)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Geschwister, die im letzten Jahr das Ziel ihres Glaubens erreicht haben und für die lebendige und tröstende Auferstehungshoffnung</a:t>
            </a:r>
            <a:endParaRPr lang="de-DE" sz="2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große Geduld und Gnade Gottes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(2Petr 3,9; Tit 2,11-14)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Verheißung der Nähe Gottes in der Endzeit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(Offb 1,17-18)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Erlösung vom Irdischen und die Verheißung des Ewigen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(2Kor 4,17-18; Off 21,3-4)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Wiederkunft Jesu Christi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88235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951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Wachsamkeit und Standhaftigkeit der Gemeinde Jesu in der Endzeit </a:t>
            </a:r>
            <a:b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(1Thess 5,1-11)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ein bewusstes Leben in der Heiligung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Hebr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12,14)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Trost für Leidende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(Phil 4,19)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die Bewahrung unseres Glaubens bis zur Wiederkunft des Herrn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(1Thess 5,23)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viel Frucht für das Reich Gottes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Mt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25,21)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ABC770FA-C93A-E144-E863-3779926CFE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58C8674-F87E-0C4D-057C-6BCE3F981D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Wiederkunft Jesu Christi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58569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15C1083E-A4A8-E5C2-7C69-E9A58336FE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A6DD8AC8-9459-89E7-A585-032C577B5B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Wiederkunft Jesu Christi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9772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Vergebung der </a:t>
            </a:r>
            <a:r>
              <a:rPr lang="de-DE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Sünden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um Reinigung von aller Schuld 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58,1-7.9)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rege Beteiligung und Erhörung der Gebete in der Gebetswoche</a:t>
            </a:r>
            <a:b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141,1-2; </a:t>
            </a:r>
            <a:r>
              <a:rPr lang="de-DE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12,12-16)</a:t>
            </a: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eine gute Zusammenarbeit in den Gemeinden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46588BC4-563B-A9C9-5BCA-3CBC02756C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l="-1" t="-204921" r="-14325" b="-127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Jahr 2023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107539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0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 Dankes- &amp; Gebetsanliegen der örtlichen Gemeinde: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BF6FC210-CC15-0256-9305-24748E38A8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l="-1" t="-204921" r="-14325" b="-127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Das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Jahr 2023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2458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0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" descr="Ein Bild, das Kaffeetasse, Henkelbecher, Kaffee, Serviergeschirr enthält.&#10;&#10;Automatisch generierte Beschreibung">
            <a:extLst>
              <a:ext uri="{FF2B5EF4-FFF2-40B4-BE49-F238E27FC236}">
                <a16:creationId xmlns:a16="http://schemas.microsoft.com/office/drawing/2014/main" id="{B48B9770-A0C1-E071-CA64-D25B93E041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5" r="33922" b="5220"/>
          <a:stretch/>
        </p:blipFill>
        <p:spPr>
          <a:xfrm>
            <a:off x="-1" y="0"/>
            <a:ext cx="12191999" cy="6854066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9904D314-766F-38A8-B5E8-0DE83FA1E3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Gebetswoche</a:t>
            </a: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2: </a:t>
            </a:r>
            <a:r>
              <a:rPr lang="de-DE" sz="2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Bibel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B116057B-4251-2830-C83D-1C6A08D71E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Alles, was ihr tut, geschehe in </a:t>
            </a:r>
            <a:r>
              <a:rPr lang="de-DE" sz="2000" b="1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Liebe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Korinther 16,14</a:t>
            </a: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1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14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lebensverändernde Kraft, Aktualität und Verlässlichkeit des Wortes Gottes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Hebr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4,12)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zahlreiche Bibelübersetzungen und Erklärungen zur Bibel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119,105)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vielfältige geistliche Literatur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die biblische Verkündigung, z. B. in Gottesdienste, Kinder- und Jugendstunden, </a:t>
            </a:r>
            <a:r>
              <a:rPr lang="de-DE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Jüngerschaftskurse</a:t>
            </a: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Konferenzen, Evangelisationen, Schulungen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(2Tim 3,16)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Vorbilder im Glauben, die dem Wort Gottes treu gewesen sind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Hebr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13,7)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für das Bibelseminar Bonn und viele weitere bibeltreue Ausbildungsstätten</a:t>
            </a:r>
            <a:endParaRPr lang="de-DE" sz="20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loben und danken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27570" b="-50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Bibel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6707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4076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Hilfe und Leitung durch den Heiligen Geist bei der Auslegung des Wortes Gottes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14,26)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gute Möglichkeiten, das Wort Gottes zu verkündigen und zu verbreiten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Eph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6,19)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vollmächtige Verkündigung des Wortes Gottes</a:t>
            </a:r>
            <a:endParaRPr lang="de-D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Offenheit gegenüber Gottes Reden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17,11)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Bewahrung vor der Verfälschung der Heiligen Schrift und vor Irrlehren 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(2Petr 3,16; </a:t>
            </a:r>
            <a:r>
              <a:rPr lang="de-DE" kern="0" dirty="0" err="1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Apg</a:t>
            </a: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20,32)</a:t>
            </a:r>
            <a:endParaRPr lang="de-DE" kern="1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ein unerschütterliches Vertrauen auf seine Zusagen, unabhängig von den Umständen</a:t>
            </a:r>
            <a:b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DE" kern="0" dirty="0">
                <a:solidFill>
                  <a:srgbClr val="007E9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(Ps 33,4)</a:t>
            </a:r>
            <a:endParaRPr lang="de-DE" kern="100" dirty="0">
              <a:solidFill>
                <a:srgbClr val="007E9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 den Mut, sich zum Wort Gottes zu bekennen und für biblische Wahrheiten unbeirrt einzustehen </a:t>
            </a:r>
            <a:endParaRPr lang="de-DE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bitten Gott: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EEB25DC6-7691-BCF0-676E-5869763611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27570" b="-509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</a:t>
            </a:r>
            <a:r>
              <a:rPr lang="de-DE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Bibel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GEBETSPROGRAMM 2024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70026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5A27744793C4BAAD7BDC9BBB83668" ma:contentTypeVersion="13" ma:contentTypeDescription="Ein neues Dokument erstellen." ma:contentTypeScope="" ma:versionID="77c8d247b8abe05345612e0581982f2f">
  <xsd:schema xmlns:xsd="http://www.w3.org/2001/XMLSchema" xmlns:xs="http://www.w3.org/2001/XMLSchema" xmlns:p="http://schemas.microsoft.com/office/2006/metadata/properties" xmlns:ns2="76a26975-6e3d-4b4f-97e4-14dbd2324e6e" xmlns:ns3="48c7d70e-5c3b-4cd1-ab70-7b97a30a4686" targetNamespace="http://schemas.microsoft.com/office/2006/metadata/properties" ma:root="true" ma:fieldsID="c01804e7107c58bc30fd1717a5066794" ns2:_="" ns3:_="">
    <xsd:import namespace="76a26975-6e3d-4b4f-97e4-14dbd2324e6e"/>
    <xsd:import namespace="48c7d70e-5c3b-4cd1-ab70-7b97a30a46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26975-6e3d-4b4f-97e4-14dbd2324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21f55de3-c5bc-4f8e-8cf1-d1c119c62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7d70e-5c3b-4cd1-ab70-7b97a30a46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aa69084-aac9-470e-97db-c329df3cd872}" ma:internalName="TaxCatchAll" ma:showField="CatchAllData" ma:web="48c7d70e-5c3b-4cd1-ab70-7b97a30a46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a26975-6e3d-4b4f-97e4-14dbd2324e6e">
      <Terms xmlns="http://schemas.microsoft.com/office/infopath/2007/PartnerControls"/>
    </lcf76f155ced4ddcb4097134ff3c332f>
    <TaxCatchAll xmlns="48c7d70e-5c3b-4cd1-ab70-7b97a30a46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B9ABA7-80CE-4399-826F-F46EADCFB9DD}"/>
</file>

<file path=customXml/itemProps2.xml><?xml version="1.0" encoding="utf-8"?>
<ds:datastoreItem xmlns:ds="http://schemas.openxmlformats.org/officeDocument/2006/customXml" ds:itemID="{6EC5F338-D51B-42CB-B820-8C830140B1F4}">
  <ds:schemaRefs>
    <ds:schemaRef ds:uri="http://schemas.microsoft.com/office/2006/metadata/properties"/>
    <ds:schemaRef ds:uri="http://schemas.microsoft.com/office/infopath/2007/PartnerControls"/>
    <ds:schemaRef ds:uri="76a26975-6e3d-4b4f-97e4-14dbd2324e6e"/>
    <ds:schemaRef ds:uri="48c7d70e-5c3b-4cd1-ab70-7b97a30a4686"/>
  </ds:schemaRefs>
</ds:datastoreItem>
</file>

<file path=customXml/itemProps3.xml><?xml version="1.0" encoding="utf-8"?>
<ds:datastoreItem xmlns:ds="http://schemas.openxmlformats.org/officeDocument/2006/customXml" ds:itemID="{0017A70D-8361-4123-9ADE-E416AC4609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Microsoft Office PowerPoint</Application>
  <PresentationFormat>Breitbild</PresentationFormat>
  <Paragraphs>252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Joe Pries</dc:creator>
  <cp:lastModifiedBy>Johann Pries</cp:lastModifiedBy>
  <cp:revision>118</cp:revision>
  <dcterms:created xsi:type="dcterms:W3CDTF">2022-10-21T22:43:21Z</dcterms:created>
  <dcterms:modified xsi:type="dcterms:W3CDTF">2023-11-10T09:42:24Z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0x010100BE05A27744793C4BAAD7BDC9BBB83668</vt:lpwstr>
  </property>
  <property fmtid="{D5CDD505-2E9C-101B-9397-08002B2CF9AE}" pid="3" name="MediaServiceImageTags">
    <vt:lpwstr/>
  </property>
</Properties>
</file>